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86" y="-96"/>
      </p:cViewPr>
      <p:guideLst>
        <p:guide orient="horz"/>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f3cfcb535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9f3cfcb53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402930dac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402930da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9f3cfcb535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9f3cfcb535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9"/>
        <p:cNvGrpSpPr/>
        <p:nvPr/>
      </p:nvGrpSpPr>
      <p:grpSpPr>
        <a:xfrm>
          <a:off x="0" y="0"/>
          <a:ext cx="0" cy="0"/>
          <a:chOff x="0" y="0"/>
          <a:chExt cx="0" cy="0"/>
        </a:xfrm>
      </p:grpSpPr>
      <p:sp>
        <p:nvSpPr>
          <p:cNvPr id="12380" name="Google Shape;12380;g81dac2f3fbae6f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81" name="Google Shape;12381;g81dac2f3fbae6f3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ac187c80fb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ac187c80f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402930dac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402930dac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5402930dac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5402930da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5402930dac_0_4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5402930dac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0" y="1124700"/>
            <a:ext cx="9144000" cy="28941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171500" y="1516975"/>
            <a:ext cx="6801000" cy="14403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4300"/>
              <a:buFont typeface="Playfair Display"/>
              <a:buNone/>
              <a:defRPr sz="4300" b="1">
                <a:solidFill>
                  <a:srgbClr val="FFFFFF"/>
                </a:solidFill>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90650" y="2957225"/>
            <a:ext cx="63627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1900"/>
              <a:buFont typeface="Montserrat Medium"/>
              <a:buNone/>
              <a:defRPr>
                <a:solidFill>
                  <a:srgbClr val="FFFFFF"/>
                </a:solidFill>
                <a:latin typeface="Montserrat Medium"/>
                <a:ea typeface="Montserrat Medium"/>
                <a:cs typeface="Montserrat Medium"/>
                <a:sym typeface="Montserrat Medium"/>
              </a:defRPr>
            </a:lvl1pPr>
            <a:lvl2pPr lvl="1"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2pPr>
            <a:lvl3pPr lvl="2"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3pPr>
            <a:lvl4pPr lvl="3"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4pPr>
            <a:lvl5pPr lvl="4"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5pPr>
            <a:lvl6pPr lvl="5"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6pPr>
            <a:lvl7pPr lvl="6"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7pPr>
            <a:lvl8pPr lvl="7"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8pPr>
            <a:lvl9pPr lvl="8"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4" name="Google Shape;14;p2"/>
          <p:cNvSpPr/>
          <p:nvPr/>
        </p:nvSpPr>
        <p:spPr>
          <a:xfrm rot="5400000">
            <a:off x="-667200" y="3755238"/>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7092600" y="947875"/>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42">
          <p15:clr>
            <a:srgbClr val="FA7B17"/>
          </p15:clr>
        </p15:guide>
        <p15:guide id="2" pos="456">
          <p15:clr>
            <a:srgbClr val="FA7B17"/>
          </p15:clr>
        </p15:guide>
        <p15:guide id="3" orient="horz" pos="2937">
          <p15:clr>
            <a:srgbClr val="FA7B17"/>
          </p15:clr>
        </p15:guide>
        <p15:guide id="4" pos="5304">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sp>
        <p:nvSpPr>
          <p:cNvPr id="64" name="Google Shape;64;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20000"/>
              <a:buNone/>
              <a:defRPr sz="10700">
                <a:solidFill>
                  <a:schemeClr val="accent5"/>
                </a:solidFill>
              </a:defRPr>
            </a:lvl1pPr>
            <a:lvl2pPr lvl="1" algn="ctr">
              <a:spcBef>
                <a:spcPts val="0"/>
              </a:spcBef>
              <a:spcAft>
                <a:spcPts val="0"/>
              </a:spcAft>
              <a:buSzPts val="20000"/>
              <a:buNone/>
              <a:defRPr sz="20000"/>
            </a:lvl2pPr>
            <a:lvl3pPr lvl="2" algn="ctr">
              <a:spcBef>
                <a:spcPts val="0"/>
              </a:spcBef>
              <a:spcAft>
                <a:spcPts val="0"/>
              </a:spcAft>
              <a:buSzPts val="20000"/>
              <a:buNone/>
              <a:defRPr sz="20000"/>
            </a:lvl3pPr>
            <a:lvl4pPr lvl="3" algn="ctr">
              <a:spcBef>
                <a:spcPts val="0"/>
              </a:spcBef>
              <a:spcAft>
                <a:spcPts val="0"/>
              </a:spcAft>
              <a:buSzPts val="20000"/>
              <a:buNone/>
              <a:defRPr sz="20000"/>
            </a:lvl4pPr>
            <a:lvl5pPr lvl="4" algn="ctr">
              <a:spcBef>
                <a:spcPts val="0"/>
              </a:spcBef>
              <a:spcAft>
                <a:spcPts val="0"/>
              </a:spcAft>
              <a:buSzPts val="20000"/>
              <a:buNone/>
              <a:defRPr sz="20000"/>
            </a:lvl5pPr>
            <a:lvl6pPr lvl="5" algn="ctr">
              <a:spcBef>
                <a:spcPts val="0"/>
              </a:spcBef>
              <a:spcAft>
                <a:spcPts val="0"/>
              </a:spcAft>
              <a:buSzPts val="20000"/>
              <a:buNone/>
              <a:defRPr sz="20000"/>
            </a:lvl6pPr>
            <a:lvl7pPr lvl="6" algn="ctr">
              <a:spcBef>
                <a:spcPts val="0"/>
              </a:spcBef>
              <a:spcAft>
                <a:spcPts val="0"/>
              </a:spcAft>
              <a:buSzPts val="20000"/>
              <a:buNone/>
              <a:defRPr sz="20000"/>
            </a:lvl7pPr>
            <a:lvl8pPr lvl="7" algn="ctr">
              <a:spcBef>
                <a:spcPts val="0"/>
              </a:spcBef>
              <a:spcAft>
                <a:spcPts val="0"/>
              </a:spcAft>
              <a:buSzPts val="20000"/>
              <a:buNone/>
              <a:defRPr sz="20000"/>
            </a:lvl8pPr>
            <a:lvl9pPr lvl="8" algn="ctr">
              <a:spcBef>
                <a:spcPts val="0"/>
              </a:spcBef>
              <a:spcAft>
                <a:spcPts val="0"/>
              </a:spcAft>
              <a:buSzPts val="20000"/>
              <a:buNone/>
              <a:defRPr sz="20000"/>
            </a:lvl9pPr>
          </a:lstStyle>
          <a:p>
            <a:r>
              <a:t>xx%</a:t>
            </a:r>
          </a:p>
        </p:txBody>
      </p:sp>
      <p:sp>
        <p:nvSpPr>
          <p:cNvPr id="65" name="Google Shape;65;p11"/>
          <p:cNvSpPr txBox="1">
            <a:spLocks noGrp="1"/>
          </p:cNvSpPr>
          <p:nvPr>
            <p:ph type="body" idx="1"/>
          </p:nvPr>
        </p:nvSpPr>
        <p:spPr>
          <a:xfrm>
            <a:off x="311700" y="3069625"/>
            <a:ext cx="8520600" cy="1300800"/>
          </a:xfrm>
          <a:prstGeom prst="rect">
            <a:avLst/>
          </a:prstGeom>
        </p:spPr>
        <p:txBody>
          <a:bodyPr spcFirstLastPara="1" wrap="square" lIns="91425" tIns="91425" rIns="91425" bIns="91425" anchor="t" anchorCtr="0">
            <a:noAutofit/>
          </a:bodyPr>
          <a:lstStyle>
            <a:lvl1pPr marL="457200" lvl="0" indent="-374650" algn="ctr">
              <a:spcBef>
                <a:spcPts val="0"/>
              </a:spcBef>
              <a:spcAft>
                <a:spcPts val="0"/>
              </a:spcAft>
              <a:buSzPts val="2300"/>
              <a:buChar char="●"/>
              <a:defRPr sz="2300"/>
            </a:lvl1pPr>
            <a:lvl2pPr marL="914400" lvl="1" indent="-349250" algn="ctr">
              <a:spcBef>
                <a:spcPts val="1600"/>
              </a:spcBef>
              <a:spcAft>
                <a:spcPts val="0"/>
              </a:spcAft>
              <a:buSzPts val="1900"/>
              <a:buChar char="○"/>
              <a:defRPr sz="1900"/>
            </a:lvl2pPr>
            <a:lvl3pPr marL="1371600" lvl="2" indent="-349250" algn="ctr">
              <a:spcBef>
                <a:spcPts val="1600"/>
              </a:spcBef>
              <a:spcAft>
                <a:spcPts val="0"/>
              </a:spcAft>
              <a:buSzPts val="1900"/>
              <a:buChar char="■"/>
              <a:defRPr sz="1900"/>
            </a:lvl3pPr>
            <a:lvl4pPr marL="1828800" lvl="3" indent="-349250" algn="ctr">
              <a:spcBef>
                <a:spcPts val="1600"/>
              </a:spcBef>
              <a:spcAft>
                <a:spcPts val="0"/>
              </a:spcAft>
              <a:buSzPts val="1900"/>
              <a:buChar char="●"/>
              <a:defRPr sz="1900"/>
            </a:lvl4pPr>
            <a:lvl5pPr marL="2286000" lvl="4" indent="-349250" algn="ctr">
              <a:spcBef>
                <a:spcPts val="1600"/>
              </a:spcBef>
              <a:spcAft>
                <a:spcPts val="0"/>
              </a:spcAft>
              <a:buSzPts val="1900"/>
              <a:buChar char="○"/>
              <a:defRPr sz="1900"/>
            </a:lvl5pPr>
            <a:lvl6pPr marL="2743200" lvl="5" indent="-349250" algn="ctr">
              <a:spcBef>
                <a:spcPts val="1600"/>
              </a:spcBef>
              <a:spcAft>
                <a:spcPts val="0"/>
              </a:spcAft>
              <a:buSzPts val="1900"/>
              <a:buChar char="■"/>
              <a:defRPr sz="1900"/>
            </a:lvl6pPr>
            <a:lvl7pPr marL="3200400" lvl="6" indent="-349250" algn="ctr">
              <a:spcBef>
                <a:spcPts val="1600"/>
              </a:spcBef>
              <a:spcAft>
                <a:spcPts val="0"/>
              </a:spcAft>
              <a:buSzPts val="1900"/>
              <a:buChar char="●"/>
              <a:defRPr sz="1900"/>
            </a:lvl7pPr>
            <a:lvl8pPr marL="3657600" lvl="7" indent="-349250" algn="ctr">
              <a:spcBef>
                <a:spcPts val="1600"/>
              </a:spcBef>
              <a:spcAft>
                <a:spcPts val="0"/>
              </a:spcAft>
              <a:buSzPts val="1900"/>
              <a:buChar char="○"/>
              <a:defRPr sz="1900"/>
            </a:lvl8pPr>
            <a:lvl9pPr marL="4114800" lvl="8" indent="-349250" algn="ctr">
              <a:spcBef>
                <a:spcPts val="1600"/>
              </a:spcBef>
              <a:spcAft>
                <a:spcPts val="1600"/>
              </a:spcAft>
              <a:buSzPts val="1900"/>
              <a:buChar char="■"/>
              <a:defRPr sz="1900"/>
            </a:lvl9pPr>
          </a:lstStyle>
          <a:p>
            <a:endParaRPr/>
          </a:p>
        </p:txBody>
      </p:sp>
      <p:sp>
        <p:nvSpPr>
          <p:cNvPr id="66" name="Google Shape;6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67" name="Google Shape;67;p11"/>
          <p:cNvSpPr/>
          <p:nvPr/>
        </p:nvSpPr>
        <p:spPr>
          <a:xfrm rot="5400000">
            <a:off x="8330700" y="4309775"/>
            <a:ext cx="10077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a:off x="0" y="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1">
    <p:spTree>
      <p:nvGrpSpPr>
        <p:cNvPr id="1" name="Shape 70"/>
        <p:cNvGrpSpPr/>
        <p:nvPr/>
      </p:nvGrpSpPr>
      <p:grpSpPr>
        <a:xfrm>
          <a:off x="0" y="0"/>
          <a:ext cx="0" cy="0"/>
          <a:chOff x="0" y="0"/>
          <a:chExt cx="0" cy="0"/>
        </a:xfrm>
      </p:grpSpPr>
      <p:sp>
        <p:nvSpPr>
          <p:cNvPr id="71" name="Google Shape;7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72" name="Google Shape;72;p13"/>
          <p:cNvSpPr txBox="1">
            <a:spLocks noGrp="1"/>
          </p:cNvSpPr>
          <p:nvPr>
            <p:ph type="title"/>
          </p:nvPr>
        </p:nvSpPr>
        <p:spPr>
          <a:xfrm>
            <a:off x="1385250" y="3175325"/>
            <a:ext cx="40029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sz="2600" b="0">
                <a:solidFill>
                  <a:srgbClr val="B45400"/>
                </a:solidFill>
                <a:latin typeface="Playfair Display Medium"/>
                <a:ea typeface="Playfair Display Medium"/>
                <a:cs typeface="Playfair Display Medium"/>
                <a:sym typeface="Playfair Display Medium"/>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73" name="Google Shape;73;p13"/>
          <p:cNvSpPr txBox="1">
            <a:spLocks noGrp="1"/>
          </p:cNvSpPr>
          <p:nvPr>
            <p:ph type="title" idx="2"/>
          </p:nvPr>
        </p:nvSpPr>
        <p:spPr>
          <a:xfrm>
            <a:off x="1385250" y="1146300"/>
            <a:ext cx="4242900" cy="208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3"/>
              </a:buClr>
              <a:buSzPts val="2800"/>
              <a:buNone/>
              <a:defRPr sz="2300" b="0">
                <a:solidFill>
                  <a:schemeClr val="accent3"/>
                </a:solidFill>
                <a:latin typeface="Montserrat"/>
                <a:ea typeface="Montserrat"/>
                <a:cs typeface="Montserrat"/>
                <a:sym typeface="Montserrat"/>
              </a:defRPr>
            </a:lvl1pPr>
            <a:lvl2pPr lvl="1">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2pPr>
            <a:lvl3pPr lvl="2">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3pPr>
            <a:lvl4pPr lvl="3">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4pPr>
            <a:lvl5pPr lvl="4">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5pPr>
            <a:lvl6pPr lvl="5">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6pPr>
            <a:lvl7pPr lvl="6">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7pPr>
            <a:lvl8pPr lvl="7">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8pPr>
            <a:lvl9pPr lvl="8">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9pPr>
          </a:lstStyle>
          <a:p>
            <a:endParaRPr/>
          </a:p>
        </p:txBody>
      </p:sp>
      <p:sp>
        <p:nvSpPr>
          <p:cNvPr id="74" name="Google Shape;74;p13"/>
          <p:cNvSpPr/>
          <p:nvPr/>
        </p:nvSpPr>
        <p:spPr>
          <a:xfrm rot="10800000">
            <a:off x="0" y="4791475"/>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5400000">
            <a:off x="7185900" y="1234081"/>
            <a:ext cx="31896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76"/>
        <p:cNvGrpSpPr/>
        <p:nvPr/>
      </p:nvGrpSpPr>
      <p:grpSpPr>
        <a:xfrm>
          <a:off x="0" y="0"/>
          <a:ext cx="0" cy="0"/>
          <a:chOff x="0" y="0"/>
          <a:chExt cx="0" cy="0"/>
        </a:xfrm>
      </p:grpSpPr>
      <p:sp>
        <p:nvSpPr>
          <p:cNvPr id="77" name="Google Shape;77;p14"/>
          <p:cNvSpPr/>
          <p:nvPr/>
        </p:nvSpPr>
        <p:spPr>
          <a:xfrm>
            <a:off x="0" y="1295400"/>
            <a:ext cx="3771900" cy="3273600"/>
          </a:xfrm>
          <a:prstGeom prst="rect">
            <a:avLst/>
          </a:prstGeom>
          <a:solidFill>
            <a:srgbClr val="F4F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txBox="1">
            <a:spLocks noGrp="1"/>
          </p:cNvSpPr>
          <p:nvPr>
            <p:ph type="title"/>
          </p:nvPr>
        </p:nvSpPr>
        <p:spPr>
          <a:xfrm>
            <a:off x="723975" y="1597200"/>
            <a:ext cx="2286000" cy="374700"/>
          </a:xfrm>
          <a:prstGeom prst="rect">
            <a:avLst/>
          </a:prstGeom>
        </p:spPr>
        <p:txBody>
          <a:bodyPr spcFirstLastPara="1" wrap="square" lIns="91425" tIns="91425" rIns="91425" bIns="91425" anchor="t" anchorCtr="0">
            <a:noAutofit/>
          </a:bodyPr>
          <a:lstStyle>
            <a:lvl1pPr lvl="0">
              <a:spcBef>
                <a:spcPts val="0"/>
              </a:spcBef>
              <a:spcAft>
                <a:spcPts val="0"/>
              </a:spcAft>
              <a:buClr>
                <a:srgbClr val="324A00"/>
              </a:buClr>
              <a:buSzPts val="2800"/>
              <a:buNone/>
              <a:defRPr>
                <a:solidFill>
                  <a:srgbClr val="324A00"/>
                </a:solidFill>
              </a:defRPr>
            </a:lvl1pPr>
            <a:lvl2pPr lvl="1">
              <a:spcBef>
                <a:spcPts val="0"/>
              </a:spcBef>
              <a:spcAft>
                <a:spcPts val="0"/>
              </a:spcAft>
              <a:buClr>
                <a:srgbClr val="324A00"/>
              </a:buClr>
              <a:buSzPts val="2800"/>
              <a:buNone/>
              <a:defRPr>
                <a:solidFill>
                  <a:srgbClr val="324A00"/>
                </a:solidFill>
                <a:latin typeface="Quicksand"/>
                <a:ea typeface="Quicksand"/>
                <a:cs typeface="Quicksand"/>
                <a:sym typeface="Quicksand"/>
              </a:defRPr>
            </a:lvl2pPr>
            <a:lvl3pPr lvl="2">
              <a:spcBef>
                <a:spcPts val="0"/>
              </a:spcBef>
              <a:spcAft>
                <a:spcPts val="0"/>
              </a:spcAft>
              <a:buClr>
                <a:srgbClr val="324A00"/>
              </a:buClr>
              <a:buSzPts val="2800"/>
              <a:buNone/>
              <a:defRPr>
                <a:solidFill>
                  <a:srgbClr val="324A00"/>
                </a:solidFill>
                <a:latin typeface="Quicksand"/>
                <a:ea typeface="Quicksand"/>
                <a:cs typeface="Quicksand"/>
                <a:sym typeface="Quicksand"/>
              </a:defRPr>
            </a:lvl3pPr>
            <a:lvl4pPr lvl="3">
              <a:spcBef>
                <a:spcPts val="0"/>
              </a:spcBef>
              <a:spcAft>
                <a:spcPts val="0"/>
              </a:spcAft>
              <a:buClr>
                <a:srgbClr val="324A00"/>
              </a:buClr>
              <a:buSzPts val="2800"/>
              <a:buNone/>
              <a:defRPr>
                <a:solidFill>
                  <a:srgbClr val="324A00"/>
                </a:solidFill>
                <a:latin typeface="Quicksand"/>
                <a:ea typeface="Quicksand"/>
                <a:cs typeface="Quicksand"/>
                <a:sym typeface="Quicksand"/>
              </a:defRPr>
            </a:lvl4pPr>
            <a:lvl5pPr lvl="4">
              <a:spcBef>
                <a:spcPts val="0"/>
              </a:spcBef>
              <a:spcAft>
                <a:spcPts val="0"/>
              </a:spcAft>
              <a:buClr>
                <a:srgbClr val="324A00"/>
              </a:buClr>
              <a:buSzPts val="2800"/>
              <a:buNone/>
              <a:defRPr>
                <a:solidFill>
                  <a:srgbClr val="324A00"/>
                </a:solidFill>
                <a:latin typeface="Quicksand"/>
                <a:ea typeface="Quicksand"/>
                <a:cs typeface="Quicksand"/>
                <a:sym typeface="Quicksand"/>
              </a:defRPr>
            </a:lvl5pPr>
            <a:lvl6pPr lvl="5">
              <a:spcBef>
                <a:spcPts val="0"/>
              </a:spcBef>
              <a:spcAft>
                <a:spcPts val="0"/>
              </a:spcAft>
              <a:buClr>
                <a:srgbClr val="324A00"/>
              </a:buClr>
              <a:buSzPts val="2800"/>
              <a:buNone/>
              <a:defRPr>
                <a:solidFill>
                  <a:srgbClr val="324A00"/>
                </a:solidFill>
                <a:latin typeface="Quicksand"/>
                <a:ea typeface="Quicksand"/>
                <a:cs typeface="Quicksand"/>
                <a:sym typeface="Quicksand"/>
              </a:defRPr>
            </a:lvl6pPr>
            <a:lvl7pPr lvl="6">
              <a:spcBef>
                <a:spcPts val="0"/>
              </a:spcBef>
              <a:spcAft>
                <a:spcPts val="0"/>
              </a:spcAft>
              <a:buClr>
                <a:srgbClr val="324A00"/>
              </a:buClr>
              <a:buSzPts val="2800"/>
              <a:buNone/>
              <a:defRPr>
                <a:solidFill>
                  <a:srgbClr val="324A00"/>
                </a:solidFill>
                <a:latin typeface="Quicksand"/>
                <a:ea typeface="Quicksand"/>
                <a:cs typeface="Quicksand"/>
                <a:sym typeface="Quicksand"/>
              </a:defRPr>
            </a:lvl7pPr>
            <a:lvl8pPr lvl="7">
              <a:spcBef>
                <a:spcPts val="0"/>
              </a:spcBef>
              <a:spcAft>
                <a:spcPts val="0"/>
              </a:spcAft>
              <a:buClr>
                <a:srgbClr val="324A00"/>
              </a:buClr>
              <a:buSzPts val="2800"/>
              <a:buNone/>
              <a:defRPr>
                <a:solidFill>
                  <a:srgbClr val="324A00"/>
                </a:solidFill>
                <a:latin typeface="Quicksand"/>
                <a:ea typeface="Quicksand"/>
                <a:cs typeface="Quicksand"/>
                <a:sym typeface="Quicksand"/>
              </a:defRPr>
            </a:lvl8pPr>
            <a:lvl9pPr lvl="8">
              <a:spcBef>
                <a:spcPts val="0"/>
              </a:spcBef>
              <a:spcAft>
                <a:spcPts val="0"/>
              </a:spcAft>
              <a:buClr>
                <a:srgbClr val="324A00"/>
              </a:buClr>
              <a:buSzPts val="2800"/>
              <a:buNone/>
              <a:defRPr>
                <a:solidFill>
                  <a:srgbClr val="324A00"/>
                </a:solidFill>
                <a:latin typeface="Quicksand"/>
                <a:ea typeface="Quicksand"/>
                <a:cs typeface="Quicksand"/>
                <a:sym typeface="Quicksand"/>
              </a:defRPr>
            </a:lvl9pPr>
          </a:lstStyle>
          <a:p>
            <a:endParaRPr/>
          </a:p>
        </p:txBody>
      </p:sp>
      <p:sp>
        <p:nvSpPr>
          <p:cNvPr id="79" name="Google Shape;79;p14"/>
          <p:cNvSpPr txBox="1">
            <a:spLocks noGrp="1"/>
          </p:cNvSpPr>
          <p:nvPr>
            <p:ph type="body" idx="1"/>
          </p:nvPr>
        </p:nvSpPr>
        <p:spPr>
          <a:xfrm>
            <a:off x="704925" y="2225850"/>
            <a:ext cx="2705100" cy="1120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Char char="●"/>
              <a:defRPr sz="1400">
                <a:solidFill>
                  <a:srgbClr val="000000"/>
                </a:solidFill>
              </a:defRPr>
            </a:lvl1pPr>
            <a:lvl2pPr marL="914400" lvl="1" indent="-317500">
              <a:spcBef>
                <a:spcPts val="1600"/>
              </a:spcBef>
              <a:spcAft>
                <a:spcPts val="0"/>
              </a:spcAft>
              <a:buClr>
                <a:srgbClr val="000000"/>
              </a:buClr>
              <a:buSzPts val="1400"/>
              <a:buChar char="○"/>
              <a:defRPr>
                <a:solidFill>
                  <a:srgbClr val="000000"/>
                </a:solidFill>
              </a:defRPr>
            </a:lvl2pPr>
            <a:lvl3pPr marL="1371600" lvl="2" indent="-317500">
              <a:spcBef>
                <a:spcPts val="1600"/>
              </a:spcBef>
              <a:spcAft>
                <a:spcPts val="0"/>
              </a:spcAft>
              <a:buClr>
                <a:srgbClr val="000000"/>
              </a:buClr>
              <a:buSzPts val="1400"/>
              <a:buChar char="■"/>
              <a:defRPr>
                <a:solidFill>
                  <a:srgbClr val="000000"/>
                </a:solidFill>
              </a:defRPr>
            </a:lvl3pPr>
            <a:lvl4pPr marL="1828800" lvl="3" indent="-317500">
              <a:spcBef>
                <a:spcPts val="1600"/>
              </a:spcBef>
              <a:spcAft>
                <a:spcPts val="0"/>
              </a:spcAft>
              <a:buClr>
                <a:srgbClr val="000000"/>
              </a:buClr>
              <a:buSzPts val="1400"/>
              <a:buChar char="●"/>
              <a:defRPr>
                <a:solidFill>
                  <a:srgbClr val="000000"/>
                </a:solidFill>
              </a:defRPr>
            </a:lvl4pPr>
            <a:lvl5pPr marL="2286000" lvl="4" indent="-317500">
              <a:spcBef>
                <a:spcPts val="1600"/>
              </a:spcBef>
              <a:spcAft>
                <a:spcPts val="0"/>
              </a:spcAft>
              <a:buClr>
                <a:srgbClr val="000000"/>
              </a:buClr>
              <a:buSzPts val="1400"/>
              <a:buChar char="○"/>
              <a:defRPr>
                <a:solidFill>
                  <a:srgbClr val="000000"/>
                </a:solidFill>
              </a:defRPr>
            </a:lvl5pPr>
            <a:lvl6pPr marL="2743200" lvl="5" indent="-317500">
              <a:spcBef>
                <a:spcPts val="1600"/>
              </a:spcBef>
              <a:spcAft>
                <a:spcPts val="0"/>
              </a:spcAft>
              <a:buClr>
                <a:srgbClr val="000000"/>
              </a:buClr>
              <a:buSzPts val="1400"/>
              <a:buChar char="■"/>
              <a:defRPr>
                <a:solidFill>
                  <a:srgbClr val="000000"/>
                </a:solidFill>
              </a:defRPr>
            </a:lvl6pPr>
            <a:lvl7pPr marL="3200400" lvl="6" indent="-317500">
              <a:spcBef>
                <a:spcPts val="1600"/>
              </a:spcBef>
              <a:spcAft>
                <a:spcPts val="0"/>
              </a:spcAft>
              <a:buClr>
                <a:srgbClr val="000000"/>
              </a:buClr>
              <a:buSzPts val="1400"/>
              <a:buChar char="●"/>
              <a:defRPr>
                <a:solidFill>
                  <a:srgbClr val="000000"/>
                </a:solidFill>
              </a:defRPr>
            </a:lvl7pPr>
            <a:lvl8pPr marL="3657600" lvl="7" indent="-317500">
              <a:spcBef>
                <a:spcPts val="1600"/>
              </a:spcBef>
              <a:spcAft>
                <a:spcPts val="0"/>
              </a:spcAft>
              <a:buClr>
                <a:srgbClr val="000000"/>
              </a:buClr>
              <a:buSzPts val="1400"/>
              <a:buChar char="○"/>
              <a:defRPr>
                <a:solidFill>
                  <a:srgbClr val="000000"/>
                </a:solidFill>
              </a:defRPr>
            </a:lvl8pPr>
            <a:lvl9pPr marL="4114800" lvl="8" indent="-317500">
              <a:spcBef>
                <a:spcPts val="1600"/>
              </a:spcBef>
              <a:spcAft>
                <a:spcPts val="1600"/>
              </a:spcAft>
              <a:buClr>
                <a:srgbClr val="000000"/>
              </a:buClr>
              <a:buSzPts val="1400"/>
              <a:buChar char="■"/>
              <a:defRPr>
                <a:solidFill>
                  <a:srgbClr val="000000"/>
                </a:solidFill>
              </a:defRPr>
            </a:lvl9pPr>
          </a:lstStyle>
          <a:p>
            <a:endParaRPr/>
          </a:p>
        </p:txBody>
      </p:sp>
      <p:sp>
        <p:nvSpPr>
          <p:cNvPr id="80" name="Google Shape;80;p14"/>
          <p:cNvSpPr/>
          <p:nvPr/>
        </p:nvSpPr>
        <p:spPr>
          <a:xfrm rot="5400000">
            <a:off x="2742975" y="375525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rot="10800000">
            <a:off x="7092600" y="0"/>
            <a:ext cx="20514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
    <p:spTree>
      <p:nvGrpSpPr>
        <p:cNvPr id="1" name="Shape 82"/>
        <p:cNvGrpSpPr/>
        <p:nvPr/>
      </p:nvGrpSpPr>
      <p:grpSpPr>
        <a:xfrm>
          <a:off x="0" y="0"/>
          <a:ext cx="0" cy="0"/>
          <a:chOff x="0" y="0"/>
          <a:chExt cx="0" cy="0"/>
        </a:xfrm>
      </p:grpSpPr>
      <p:sp>
        <p:nvSpPr>
          <p:cNvPr id="83" name="Google Shape;83;p15"/>
          <p:cNvSpPr/>
          <p:nvPr/>
        </p:nvSpPr>
        <p:spPr>
          <a:xfrm>
            <a:off x="5372100" y="543000"/>
            <a:ext cx="3771900" cy="3273600"/>
          </a:xfrm>
          <a:prstGeom prst="rect">
            <a:avLst/>
          </a:prstGeom>
          <a:solidFill>
            <a:srgbClr val="F4F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txBox="1">
            <a:spLocks noGrp="1"/>
          </p:cNvSpPr>
          <p:nvPr>
            <p:ph type="title"/>
          </p:nvPr>
        </p:nvSpPr>
        <p:spPr>
          <a:xfrm>
            <a:off x="6115050" y="1143000"/>
            <a:ext cx="2286000" cy="374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324A00"/>
              </a:buClr>
              <a:buSzPts val="2800"/>
              <a:buNone/>
              <a:defRPr>
                <a:solidFill>
                  <a:srgbClr val="324A00"/>
                </a:solidFill>
              </a:defRPr>
            </a:lvl1pPr>
            <a:lvl2pPr lvl="1" algn="r" rtl="0">
              <a:spcBef>
                <a:spcPts val="0"/>
              </a:spcBef>
              <a:spcAft>
                <a:spcPts val="0"/>
              </a:spcAft>
              <a:buSzPts val="2800"/>
              <a:buNone/>
              <a:defRPr>
                <a:latin typeface="Quicksand"/>
                <a:ea typeface="Quicksand"/>
                <a:cs typeface="Quicksand"/>
                <a:sym typeface="Quicksand"/>
              </a:defRPr>
            </a:lvl2pPr>
            <a:lvl3pPr lvl="2" algn="r" rtl="0">
              <a:spcBef>
                <a:spcPts val="0"/>
              </a:spcBef>
              <a:spcAft>
                <a:spcPts val="0"/>
              </a:spcAft>
              <a:buSzPts val="2800"/>
              <a:buNone/>
              <a:defRPr>
                <a:latin typeface="Quicksand"/>
                <a:ea typeface="Quicksand"/>
                <a:cs typeface="Quicksand"/>
                <a:sym typeface="Quicksand"/>
              </a:defRPr>
            </a:lvl3pPr>
            <a:lvl4pPr lvl="3" algn="r" rtl="0">
              <a:spcBef>
                <a:spcPts val="0"/>
              </a:spcBef>
              <a:spcAft>
                <a:spcPts val="0"/>
              </a:spcAft>
              <a:buSzPts val="2800"/>
              <a:buNone/>
              <a:defRPr>
                <a:latin typeface="Quicksand"/>
                <a:ea typeface="Quicksand"/>
                <a:cs typeface="Quicksand"/>
                <a:sym typeface="Quicksand"/>
              </a:defRPr>
            </a:lvl4pPr>
            <a:lvl5pPr lvl="4" algn="r" rtl="0">
              <a:spcBef>
                <a:spcPts val="0"/>
              </a:spcBef>
              <a:spcAft>
                <a:spcPts val="0"/>
              </a:spcAft>
              <a:buSzPts val="2800"/>
              <a:buNone/>
              <a:defRPr>
                <a:latin typeface="Quicksand"/>
                <a:ea typeface="Quicksand"/>
                <a:cs typeface="Quicksand"/>
                <a:sym typeface="Quicksand"/>
              </a:defRPr>
            </a:lvl5pPr>
            <a:lvl6pPr lvl="5" algn="r" rtl="0">
              <a:spcBef>
                <a:spcPts val="0"/>
              </a:spcBef>
              <a:spcAft>
                <a:spcPts val="0"/>
              </a:spcAft>
              <a:buSzPts val="2800"/>
              <a:buNone/>
              <a:defRPr>
                <a:latin typeface="Quicksand"/>
                <a:ea typeface="Quicksand"/>
                <a:cs typeface="Quicksand"/>
                <a:sym typeface="Quicksand"/>
              </a:defRPr>
            </a:lvl6pPr>
            <a:lvl7pPr lvl="6" algn="r" rtl="0">
              <a:spcBef>
                <a:spcPts val="0"/>
              </a:spcBef>
              <a:spcAft>
                <a:spcPts val="0"/>
              </a:spcAft>
              <a:buSzPts val="2800"/>
              <a:buNone/>
              <a:defRPr>
                <a:latin typeface="Quicksand"/>
                <a:ea typeface="Quicksand"/>
                <a:cs typeface="Quicksand"/>
                <a:sym typeface="Quicksand"/>
              </a:defRPr>
            </a:lvl7pPr>
            <a:lvl8pPr lvl="7" algn="r" rtl="0">
              <a:spcBef>
                <a:spcPts val="0"/>
              </a:spcBef>
              <a:spcAft>
                <a:spcPts val="0"/>
              </a:spcAft>
              <a:buSzPts val="2800"/>
              <a:buNone/>
              <a:defRPr>
                <a:latin typeface="Quicksand"/>
                <a:ea typeface="Quicksand"/>
                <a:cs typeface="Quicksand"/>
                <a:sym typeface="Quicksand"/>
              </a:defRPr>
            </a:lvl8pPr>
            <a:lvl9pPr lvl="8" algn="r" rtl="0">
              <a:spcBef>
                <a:spcPts val="0"/>
              </a:spcBef>
              <a:spcAft>
                <a:spcPts val="0"/>
              </a:spcAft>
              <a:buSzPts val="2800"/>
              <a:buNone/>
              <a:defRPr>
                <a:latin typeface="Quicksand"/>
                <a:ea typeface="Quicksand"/>
                <a:cs typeface="Quicksand"/>
                <a:sym typeface="Quicksand"/>
              </a:defRPr>
            </a:lvl9pPr>
          </a:lstStyle>
          <a:p>
            <a:endParaRPr/>
          </a:p>
        </p:txBody>
      </p:sp>
      <p:sp>
        <p:nvSpPr>
          <p:cNvPr id="85" name="Google Shape;85;p15"/>
          <p:cNvSpPr txBox="1">
            <a:spLocks noGrp="1"/>
          </p:cNvSpPr>
          <p:nvPr>
            <p:ph type="body" idx="1"/>
          </p:nvPr>
        </p:nvSpPr>
        <p:spPr>
          <a:xfrm>
            <a:off x="5715000" y="1771650"/>
            <a:ext cx="2705100" cy="11208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rgbClr val="000000"/>
              </a:buClr>
              <a:buSzPts val="1400"/>
              <a:buChar char="●"/>
              <a:defRPr sz="1400">
                <a:solidFill>
                  <a:srgbClr val="000000"/>
                </a:solidFill>
              </a:defRPr>
            </a:lvl1pPr>
            <a:lvl2pPr marL="914400" lvl="1" indent="-317500" algn="r" rtl="0">
              <a:spcBef>
                <a:spcPts val="1600"/>
              </a:spcBef>
              <a:spcAft>
                <a:spcPts val="0"/>
              </a:spcAft>
              <a:buClr>
                <a:srgbClr val="000000"/>
              </a:buClr>
              <a:buSzPts val="1400"/>
              <a:buChar char="○"/>
              <a:defRPr>
                <a:solidFill>
                  <a:srgbClr val="000000"/>
                </a:solidFill>
              </a:defRPr>
            </a:lvl2pPr>
            <a:lvl3pPr marL="1371600" lvl="2" indent="-317500" algn="r" rtl="0">
              <a:spcBef>
                <a:spcPts val="1600"/>
              </a:spcBef>
              <a:spcAft>
                <a:spcPts val="0"/>
              </a:spcAft>
              <a:buClr>
                <a:srgbClr val="000000"/>
              </a:buClr>
              <a:buSzPts val="1400"/>
              <a:buChar char="■"/>
              <a:defRPr>
                <a:solidFill>
                  <a:srgbClr val="000000"/>
                </a:solidFill>
              </a:defRPr>
            </a:lvl3pPr>
            <a:lvl4pPr marL="1828800" lvl="3" indent="-317500" algn="r" rtl="0">
              <a:spcBef>
                <a:spcPts val="1600"/>
              </a:spcBef>
              <a:spcAft>
                <a:spcPts val="0"/>
              </a:spcAft>
              <a:buClr>
                <a:srgbClr val="000000"/>
              </a:buClr>
              <a:buSzPts val="1400"/>
              <a:buChar char="●"/>
              <a:defRPr>
                <a:solidFill>
                  <a:srgbClr val="000000"/>
                </a:solidFill>
              </a:defRPr>
            </a:lvl4pPr>
            <a:lvl5pPr marL="2286000" lvl="4" indent="-317500" algn="r" rtl="0">
              <a:spcBef>
                <a:spcPts val="1600"/>
              </a:spcBef>
              <a:spcAft>
                <a:spcPts val="0"/>
              </a:spcAft>
              <a:buClr>
                <a:srgbClr val="000000"/>
              </a:buClr>
              <a:buSzPts val="1400"/>
              <a:buChar char="○"/>
              <a:defRPr>
                <a:solidFill>
                  <a:srgbClr val="000000"/>
                </a:solidFill>
              </a:defRPr>
            </a:lvl5pPr>
            <a:lvl6pPr marL="2743200" lvl="5" indent="-317500" algn="r" rtl="0">
              <a:spcBef>
                <a:spcPts val="1600"/>
              </a:spcBef>
              <a:spcAft>
                <a:spcPts val="0"/>
              </a:spcAft>
              <a:buClr>
                <a:srgbClr val="000000"/>
              </a:buClr>
              <a:buSzPts val="1400"/>
              <a:buChar char="■"/>
              <a:defRPr>
                <a:solidFill>
                  <a:srgbClr val="000000"/>
                </a:solidFill>
              </a:defRPr>
            </a:lvl6pPr>
            <a:lvl7pPr marL="3200400" lvl="6" indent="-317500" algn="r" rtl="0">
              <a:spcBef>
                <a:spcPts val="1600"/>
              </a:spcBef>
              <a:spcAft>
                <a:spcPts val="0"/>
              </a:spcAft>
              <a:buClr>
                <a:srgbClr val="000000"/>
              </a:buClr>
              <a:buSzPts val="1400"/>
              <a:buChar char="●"/>
              <a:defRPr>
                <a:solidFill>
                  <a:srgbClr val="000000"/>
                </a:solidFill>
              </a:defRPr>
            </a:lvl7pPr>
            <a:lvl8pPr marL="3657600" lvl="7" indent="-317500" algn="r" rtl="0">
              <a:spcBef>
                <a:spcPts val="1600"/>
              </a:spcBef>
              <a:spcAft>
                <a:spcPts val="0"/>
              </a:spcAft>
              <a:buClr>
                <a:srgbClr val="000000"/>
              </a:buClr>
              <a:buSzPts val="1400"/>
              <a:buChar char="○"/>
              <a:defRPr>
                <a:solidFill>
                  <a:srgbClr val="000000"/>
                </a:solidFill>
              </a:defRPr>
            </a:lvl8pPr>
            <a:lvl9pPr marL="4114800" lvl="8" indent="-317500" algn="r" rtl="0">
              <a:spcBef>
                <a:spcPts val="1600"/>
              </a:spcBef>
              <a:spcAft>
                <a:spcPts val="1600"/>
              </a:spcAft>
              <a:buClr>
                <a:srgbClr val="000000"/>
              </a:buClr>
              <a:buSzPts val="1400"/>
              <a:buChar char="■"/>
              <a:defRPr>
                <a:solidFill>
                  <a:srgbClr val="000000"/>
                </a:solidFill>
              </a:defRPr>
            </a:lvl9pPr>
          </a:lstStyle>
          <a:p>
            <a:endParaRPr/>
          </a:p>
        </p:txBody>
      </p:sp>
      <p:sp>
        <p:nvSpPr>
          <p:cNvPr id="86" name="Google Shape;86;p15"/>
          <p:cNvSpPr/>
          <p:nvPr/>
        </p:nvSpPr>
        <p:spPr>
          <a:xfrm rot="10800000">
            <a:off x="4316925" y="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rot="5400000">
            <a:off x="-856675" y="3941850"/>
            <a:ext cx="20514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723975" y="361950"/>
            <a:ext cx="85206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90" name="Google Shape;90;p16"/>
          <p:cNvSpPr txBox="1">
            <a:spLocks noGrp="1"/>
          </p:cNvSpPr>
          <p:nvPr>
            <p:ph type="title" idx="2" hasCustomPrompt="1"/>
          </p:nvPr>
        </p:nvSpPr>
        <p:spPr>
          <a:xfrm>
            <a:off x="723975" y="147140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91" name="Google Shape;91;p16"/>
          <p:cNvSpPr txBox="1">
            <a:spLocks noGrp="1"/>
          </p:cNvSpPr>
          <p:nvPr>
            <p:ph type="title" idx="3"/>
          </p:nvPr>
        </p:nvSpPr>
        <p:spPr>
          <a:xfrm>
            <a:off x="1741350" y="113790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92" name="Google Shape;92;p16"/>
          <p:cNvSpPr txBox="1">
            <a:spLocks noGrp="1"/>
          </p:cNvSpPr>
          <p:nvPr>
            <p:ph type="title" idx="4"/>
          </p:nvPr>
        </p:nvSpPr>
        <p:spPr>
          <a:xfrm>
            <a:off x="1741350" y="152285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93" name="Google Shape;93;p16"/>
          <p:cNvSpPr txBox="1">
            <a:spLocks noGrp="1"/>
          </p:cNvSpPr>
          <p:nvPr>
            <p:ph type="title" idx="5" hasCustomPrompt="1"/>
          </p:nvPr>
        </p:nvSpPr>
        <p:spPr>
          <a:xfrm>
            <a:off x="723975" y="2698375"/>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94" name="Google Shape;94;p16"/>
          <p:cNvSpPr txBox="1">
            <a:spLocks noGrp="1"/>
          </p:cNvSpPr>
          <p:nvPr>
            <p:ph type="title" idx="6"/>
          </p:nvPr>
        </p:nvSpPr>
        <p:spPr>
          <a:xfrm>
            <a:off x="1741350" y="2364875"/>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95" name="Google Shape;95;p16"/>
          <p:cNvSpPr txBox="1">
            <a:spLocks noGrp="1"/>
          </p:cNvSpPr>
          <p:nvPr>
            <p:ph type="title" idx="7"/>
          </p:nvPr>
        </p:nvSpPr>
        <p:spPr>
          <a:xfrm>
            <a:off x="1741350" y="2749825"/>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96" name="Google Shape;96;p16"/>
          <p:cNvSpPr txBox="1">
            <a:spLocks noGrp="1"/>
          </p:cNvSpPr>
          <p:nvPr>
            <p:ph type="title" idx="8" hasCustomPrompt="1"/>
          </p:nvPr>
        </p:nvSpPr>
        <p:spPr>
          <a:xfrm>
            <a:off x="723975" y="392535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97" name="Google Shape;97;p16"/>
          <p:cNvSpPr txBox="1">
            <a:spLocks noGrp="1"/>
          </p:cNvSpPr>
          <p:nvPr>
            <p:ph type="title" idx="9"/>
          </p:nvPr>
        </p:nvSpPr>
        <p:spPr>
          <a:xfrm>
            <a:off x="1741350" y="359185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98" name="Google Shape;98;p16"/>
          <p:cNvSpPr txBox="1">
            <a:spLocks noGrp="1"/>
          </p:cNvSpPr>
          <p:nvPr>
            <p:ph type="title" idx="13"/>
          </p:nvPr>
        </p:nvSpPr>
        <p:spPr>
          <a:xfrm>
            <a:off x="1741350" y="397680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99" name="Google Shape;99;p16"/>
          <p:cNvSpPr txBox="1">
            <a:spLocks noGrp="1"/>
          </p:cNvSpPr>
          <p:nvPr>
            <p:ph type="title" idx="14" hasCustomPrompt="1"/>
          </p:nvPr>
        </p:nvSpPr>
        <p:spPr>
          <a:xfrm>
            <a:off x="4950075" y="147140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00" name="Google Shape;100;p16"/>
          <p:cNvSpPr txBox="1">
            <a:spLocks noGrp="1"/>
          </p:cNvSpPr>
          <p:nvPr>
            <p:ph type="title" idx="15"/>
          </p:nvPr>
        </p:nvSpPr>
        <p:spPr>
          <a:xfrm>
            <a:off x="5967438" y="113790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01" name="Google Shape;101;p16"/>
          <p:cNvSpPr txBox="1">
            <a:spLocks noGrp="1"/>
          </p:cNvSpPr>
          <p:nvPr>
            <p:ph type="title" idx="16"/>
          </p:nvPr>
        </p:nvSpPr>
        <p:spPr>
          <a:xfrm>
            <a:off x="5967450" y="152285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02" name="Google Shape;102;p16"/>
          <p:cNvSpPr txBox="1">
            <a:spLocks noGrp="1"/>
          </p:cNvSpPr>
          <p:nvPr>
            <p:ph type="title" idx="17" hasCustomPrompt="1"/>
          </p:nvPr>
        </p:nvSpPr>
        <p:spPr>
          <a:xfrm>
            <a:off x="4950075" y="2698375"/>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03" name="Google Shape;103;p16"/>
          <p:cNvSpPr txBox="1">
            <a:spLocks noGrp="1"/>
          </p:cNvSpPr>
          <p:nvPr>
            <p:ph type="title" idx="18"/>
          </p:nvPr>
        </p:nvSpPr>
        <p:spPr>
          <a:xfrm>
            <a:off x="5967438" y="2364875"/>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04" name="Google Shape;104;p16"/>
          <p:cNvSpPr txBox="1">
            <a:spLocks noGrp="1"/>
          </p:cNvSpPr>
          <p:nvPr>
            <p:ph type="title" idx="19"/>
          </p:nvPr>
        </p:nvSpPr>
        <p:spPr>
          <a:xfrm>
            <a:off x="5967450" y="2749825"/>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05" name="Google Shape;105;p16"/>
          <p:cNvSpPr txBox="1">
            <a:spLocks noGrp="1"/>
          </p:cNvSpPr>
          <p:nvPr>
            <p:ph type="title" idx="20" hasCustomPrompt="1"/>
          </p:nvPr>
        </p:nvSpPr>
        <p:spPr>
          <a:xfrm>
            <a:off x="4950075" y="392535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06" name="Google Shape;106;p16"/>
          <p:cNvSpPr txBox="1">
            <a:spLocks noGrp="1"/>
          </p:cNvSpPr>
          <p:nvPr>
            <p:ph type="title" idx="21"/>
          </p:nvPr>
        </p:nvSpPr>
        <p:spPr>
          <a:xfrm>
            <a:off x="5967438" y="359185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07" name="Google Shape;107;p16"/>
          <p:cNvSpPr txBox="1">
            <a:spLocks noGrp="1"/>
          </p:cNvSpPr>
          <p:nvPr>
            <p:ph type="title" idx="22"/>
          </p:nvPr>
        </p:nvSpPr>
        <p:spPr>
          <a:xfrm>
            <a:off x="5967450" y="397680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08"/>
        <p:cNvGrpSpPr/>
        <p:nvPr/>
      </p:nvGrpSpPr>
      <p:grpSpPr>
        <a:xfrm>
          <a:off x="0" y="0"/>
          <a:ext cx="0" cy="0"/>
          <a:chOff x="0" y="0"/>
          <a:chExt cx="0" cy="0"/>
        </a:xfrm>
      </p:grpSpPr>
      <p:sp>
        <p:nvSpPr>
          <p:cNvPr id="109" name="Google Shape;109;p17"/>
          <p:cNvSpPr/>
          <p:nvPr/>
        </p:nvSpPr>
        <p:spPr>
          <a:xfrm>
            <a:off x="-50" y="1371600"/>
            <a:ext cx="9144000" cy="25716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11" name="Google Shape;111;p17"/>
          <p:cNvSpPr txBox="1">
            <a:spLocks noGrp="1"/>
          </p:cNvSpPr>
          <p:nvPr>
            <p:ph type="body" idx="1"/>
          </p:nvPr>
        </p:nvSpPr>
        <p:spPr>
          <a:xfrm>
            <a:off x="723900" y="2445400"/>
            <a:ext cx="2284500" cy="1552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12" name="Google Shape;112;p17"/>
          <p:cNvSpPr txBox="1">
            <a:spLocks noGrp="1"/>
          </p:cNvSpPr>
          <p:nvPr>
            <p:ph type="body" idx="2"/>
          </p:nvPr>
        </p:nvSpPr>
        <p:spPr>
          <a:xfrm>
            <a:off x="3429746" y="2445400"/>
            <a:ext cx="2284500" cy="1552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13" name="Google Shape;11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14" name="Google Shape;114;p17"/>
          <p:cNvSpPr txBox="1">
            <a:spLocks noGrp="1"/>
          </p:cNvSpPr>
          <p:nvPr>
            <p:ph type="title" idx="3"/>
          </p:nvPr>
        </p:nvSpPr>
        <p:spPr>
          <a:xfrm>
            <a:off x="1003407" y="1921425"/>
            <a:ext cx="1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115" name="Google Shape;115;p17"/>
          <p:cNvSpPr txBox="1">
            <a:spLocks noGrp="1"/>
          </p:cNvSpPr>
          <p:nvPr>
            <p:ph type="title" idx="4"/>
          </p:nvPr>
        </p:nvSpPr>
        <p:spPr>
          <a:xfrm>
            <a:off x="3709240" y="1921425"/>
            <a:ext cx="1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116" name="Google Shape;116;p17"/>
          <p:cNvSpPr txBox="1">
            <a:spLocks noGrp="1"/>
          </p:cNvSpPr>
          <p:nvPr>
            <p:ph type="body" idx="5"/>
          </p:nvPr>
        </p:nvSpPr>
        <p:spPr>
          <a:xfrm>
            <a:off x="6135608" y="2445400"/>
            <a:ext cx="2284500" cy="1552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17" name="Google Shape;117;p17"/>
          <p:cNvSpPr txBox="1">
            <a:spLocks noGrp="1"/>
          </p:cNvSpPr>
          <p:nvPr>
            <p:ph type="title" idx="6"/>
          </p:nvPr>
        </p:nvSpPr>
        <p:spPr>
          <a:xfrm>
            <a:off x="6415102" y="1921425"/>
            <a:ext cx="1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118" name="Google Shape;118;p17"/>
          <p:cNvSpPr/>
          <p:nvPr/>
        </p:nvSpPr>
        <p:spPr>
          <a:xfrm rot="10800000">
            <a:off x="-13400" y="359270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rot="5400000">
            <a:off x="8459538" y="87555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p:cSld name="CUSTOM_4">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22" name="Google Shape;122;p18"/>
          <p:cNvSpPr txBox="1">
            <a:spLocks noGrp="1"/>
          </p:cNvSpPr>
          <p:nvPr>
            <p:ph type="body" idx="1"/>
          </p:nvPr>
        </p:nvSpPr>
        <p:spPr>
          <a:xfrm>
            <a:off x="723975" y="2912813"/>
            <a:ext cx="1708200" cy="11739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3" name="Google Shape;123;p18"/>
          <p:cNvSpPr txBox="1">
            <a:spLocks noGrp="1"/>
          </p:cNvSpPr>
          <p:nvPr>
            <p:ph type="title" idx="2"/>
          </p:nvPr>
        </p:nvSpPr>
        <p:spPr>
          <a:xfrm>
            <a:off x="706265" y="2388838"/>
            <a:ext cx="17259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1600"/>
              <a:buNone/>
              <a:defRPr sz="2100">
                <a:solidFill>
                  <a:schemeClr val="accent5"/>
                </a:solidFill>
              </a:defRPr>
            </a:lvl1pPr>
            <a:lvl2pPr lvl="1" rtl="0">
              <a:spcBef>
                <a:spcPts val="0"/>
              </a:spcBef>
              <a:spcAft>
                <a:spcPts val="0"/>
              </a:spcAft>
              <a:buClr>
                <a:schemeClr val="accent3"/>
              </a:buClr>
              <a:buSzPts val="1600"/>
              <a:buNone/>
              <a:defRPr sz="1600">
                <a:solidFill>
                  <a:schemeClr val="accent3"/>
                </a:solidFill>
              </a:defRPr>
            </a:lvl2pPr>
            <a:lvl3pPr lvl="2" rtl="0">
              <a:spcBef>
                <a:spcPts val="0"/>
              </a:spcBef>
              <a:spcAft>
                <a:spcPts val="0"/>
              </a:spcAft>
              <a:buClr>
                <a:schemeClr val="accent3"/>
              </a:buClr>
              <a:buSzPts val="1600"/>
              <a:buNone/>
              <a:defRPr sz="1600">
                <a:solidFill>
                  <a:schemeClr val="accent3"/>
                </a:solidFill>
              </a:defRPr>
            </a:lvl3pPr>
            <a:lvl4pPr lvl="3" rtl="0">
              <a:spcBef>
                <a:spcPts val="0"/>
              </a:spcBef>
              <a:spcAft>
                <a:spcPts val="0"/>
              </a:spcAft>
              <a:buClr>
                <a:schemeClr val="accent3"/>
              </a:buClr>
              <a:buSzPts val="1600"/>
              <a:buNone/>
              <a:defRPr sz="1600">
                <a:solidFill>
                  <a:schemeClr val="accent3"/>
                </a:solidFill>
              </a:defRPr>
            </a:lvl4pPr>
            <a:lvl5pPr lvl="4" rtl="0">
              <a:spcBef>
                <a:spcPts val="0"/>
              </a:spcBef>
              <a:spcAft>
                <a:spcPts val="0"/>
              </a:spcAft>
              <a:buClr>
                <a:schemeClr val="accent3"/>
              </a:buClr>
              <a:buSzPts val="1600"/>
              <a:buNone/>
              <a:defRPr sz="1600">
                <a:solidFill>
                  <a:schemeClr val="accent3"/>
                </a:solidFill>
              </a:defRPr>
            </a:lvl5pPr>
            <a:lvl6pPr lvl="5" rtl="0">
              <a:spcBef>
                <a:spcPts val="0"/>
              </a:spcBef>
              <a:spcAft>
                <a:spcPts val="0"/>
              </a:spcAft>
              <a:buClr>
                <a:schemeClr val="accent3"/>
              </a:buClr>
              <a:buSzPts val="1600"/>
              <a:buNone/>
              <a:defRPr sz="1600">
                <a:solidFill>
                  <a:schemeClr val="accent3"/>
                </a:solidFill>
              </a:defRPr>
            </a:lvl6pPr>
            <a:lvl7pPr lvl="6" rtl="0">
              <a:spcBef>
                <a:spcPts val="0"/>
              </a:spcBef>
              <a:spcAft>
                <a:spcPts val="0"/>
              </a:spcAft>
              <a:buClr>
                <a:schemeClr val="accent3"/>
              </a:buClr>
              <a:buSzPts val="1600"/>
              <a:buNone/>
              <a:defRPr sz="1600">
                <a:solidFill>
                  <a:schemeClr val="accent3"/>
                </a:solidFill>
              </a:defRPr>
            </a:lvl7pPr>
            <a:lvl8pPr lvl="7" rtl="0">
              <a:spcBef>
                <a:spcPts val="0"/>
              </a:spcBef>
              <a:spcAft>
                <a:spcPts val="0"/>
              </a:spcAft>
              <a:buClr>
                <a:schemeClr val="accent3"/>
              </a:buClr>
              <a:buSzPts val="1600"/>
              <a:buNone/>
              <a:defRPr sz="1600">
                <a:solidFill>
                  <a:schemeClr val="accent3"/>
                </a:solidFill>
              </a:defRPr>
            </a:lvl8pPr>
            <a:lvl9pPr lvl="8" rtl="0">
              <a:spcBef>
                <a:spcPts val="0"/>
              </a:spcBef>
              <a:spcAft>
                <a:spcPts val="0"/>
              </a:spcAft>
              <a:buClr>
                <a:schemeClr val="accent3"/>
              </a:buClr>
              <a:buSzPts val="1600"/>
              <a:buNone/>
              <a:defRPr sz="1600">
                <a:solidFill>
                  <a:schemeClr val="accent3"/>
                </a:solidFill>
              </a:defRPr>
            </a:lvl9pPr>
          </a:lstStyle>
          <a:p>
            <a:endParaRPr/>
          </a:p>
        </p:txBody>
      </p:sp>
      <p:sp>
        <p:nvSpPr>
          <p:cNvPr id="124" name="Google Shape;124;p18"/>
          <p:cNvSpPr txBox="1">
            <a:spLocks noGrp="1"/>
          </p:cNvSpPr>
          <p:nvPr>
            <p:ph type="body" idx="3"/>
          </p:nvPr>
        </p:nvSpPr>
        <p:spPr>
          <a:xfrm>
            <a:off x="6694200" y="2912813"/>
            <a:ext cx="1708200" cy="1173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5" name="Google Shape;125;p18"/>
          <p:cNvSpPr txBox="1">
            <a:spLocks noGrp="1"/>
          </p:cNvSpPr>
          <p:nvPr>
            <p:ph type="title" idx="4"/>
          </p:nvPr>
        </p:nvSpPr>
        <p:spPr>
          <a:xfrm>
            <a:off x="6694190" y="2388838"/>
            <a:ext cx="1725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600"/>
              <a:buNone/>
              <a:defRPr sz="2100">
                <a:solidFill>
                  <a:schemeClr val="accent5"/>
                </a:solidFill>
              </a:defRPr>
            </a:lvl1pPr>
            <a:lvl2pPr lvl="1" rtl="0">
              <a:spcBef>
                <a:spcPts val="0"/>
              </a:spcBef>
              <a:spcAft>
                <a:spcPts val="0"/>
              </a:spcAft>
              <a:buClr>
                <a:schemeClr val="accent3"/>
              </a:buClr>
              <a:buSzPts val="1600"/>
              <a:buNone/>
              <a:defRPr sz="1600">
                <a:solidFill>
                  <a:schemeClr val="accent3"/>
                </a:solidFill>
              </a:defRPr>
            </a:lvl2pPr>
            <a:lvl3pPr lvl="2" rtl="0">
              <a:spcBef>
                <a:spcPts val="0"/>
              </a:spcBef>
              <a:spcAft>
                <a:spcPts val="0"/>
              </a:spcAft>
              <a:buClr>
                <a:schemeClr val="accent3"/>
              </a:buClr>
              <a:buSzPts val="1600"/>
              <a:buNone/>
              <a:defRPr sz="1600">
                <a:solidFill>
                  <a:schemeClr val="accent3"/>
                </a:solidFill>
              </a:defRPr>
            </a:lvl3pPr>
            <a:lvl4pPr lvl="3" rtl="0">
              <a:spcBef>
                <a:spcPts val="0"/>
              </a:spcBef>
              <a:spcAft>
                <a:spcPts val="0"/>
              </a:spcAft>
              <a:buClr>
                <a:schemeClr val="accent3"/>
              </a:buClr>
              <a:buSzPts val="1600"/>
              <a:buNone/>
              <a:defRPr sz="1600">
                <a:solidFill>
                  <a:schemeClr val="accent3"/>
                </a:solidFill>
              </a:defRPr>
            </a:lvl4pPr>
            <a:lvl5pPr lvl="4" rtl="0">
              <a:spcBef>
                <a:spcPts val="0"/>
              </a:spcBef>
              <a:spcAft>
                <a:spcPts val="0"/>
              </a:spcAft>
              <a:buClr>
                <a:schemeClr val="accent3"/>
              </a:buClr>
              <a:buSzPts val="1600"/>
              <a:buNone/>
              <a:defRPr sz="1600">
                <a:solidFill>
                  <a:schemeClr val="accent3"/>
                </a:solidFill>
              </a:defRPr>
            </a:lvl5pPr>
            <a:lvl6pPr lvl="5" rtl="0">
              <a:spcBef>
                <a:spcPts val="0"/>
              </a:spcBef>
              <a:spcAft>
                <a:spcPts val="0"/>
              </a:spcAft>
              <a:buClr>
                <a:schemeClr val="accent3"/>
              </a:buClr>
              <a:buSzPts val="1600"/>
              <a:buNone/>
              <a:defRPr sz="1600">
                <a:solidFill>
                  <a:schemeClr val="accent3"/>
                </a:solidFill>
              </a:defRPr>
            </a:lvl6pPr>
            <a:lvl7pPr lvl="6" rtl="0">
              <a:spcBef>
                <a:spcPts val="0"/>
              </a:spcBef>
              <a:spcAft>
                <a:spcPts val="0"/>
              </a:spcAft>
              <a:buClr>
                <a:schemeClr val="accent3"/>
              </a:buClr>
              <a:buSzPts val="1600"/>
              <a:buNone/>
              <a:defRPr sz="1600">
                <a:solidFill>
                  <a:schemeClr val="accent3"/>
                </a:solidFill>
              </a:defRPr>
            </a:lvl7pPr>
            <a:lvl8pPr lvl="7" rtl="0">
              <a:spcBef>
                <a:spcPts val="0"/>
              </a:spcBef>
              <a:spcAft>
                <a:spcPts val="0"/>
              </a:spcAft>
              <a:buClr>
                <a:schemeClr val="accent3"/>
              </a:buClr>
              <a:buSzPts val="1600"/>
              <a:buNone/>
              <a:defRPr sz="1600">
                <a:solidFill>
                  <a:schemeClr val="accent3"/>
                </a:solidFill>
              </a:defRPr>
            </a:lvl8pPr>
            <a:lvl9pPr lvl="8" rtl="0">
              <a:spcBef>
                <a:spcPts val="0"/>
              </a:spcBef>
              <a:spcAft>
                <a:spcPts val="0"/>
              </a:spcAft>
              <a:buClr>
                <a:schemeClr val="accent3"/>
              </a:buClr>
              <a:buSzPts val="1600"/>
              <a:buNone/>
              <a:defRPr sz="1600">
                <a:solidFill>
                  <a:schemeClr val="accent3"/>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26"/>
        <p:cNvGrpSpPr/>
        <p:nvPr/>
      </p:nvGrpSpPr>
      <p:grpSpPr>
        <a:xfrm>
          <a:off x="0" y="0"/>
          <a:ext cx="0" cy="0"/>
          <a:chOff x="0" y="0"/>
          <a:chExt cx="0" cy="0"/>
        </a:xfrm>
      </p:grpSpPr>
      <p:sp>
        <p:nvSpPr>
          <p:cNvPr id="127" name="Google Shape;127;p19"/>
          <p:cNvSpPr txBox="1">
            <a:spLocks noGrp="1"/>
          </p:cNvSpPr>
          <p:nvPr>
            <p:ph type="body" idx="1"/>
          </p:nvPr>
        </p:nvSpPr>
        <p:spPr>
          <a:xfrm>
            <a:off x="746625" y="1918350"/>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128" name="Google Shape;128;p19"/>
          <p:cNvSpPr txBox="1">
            <a:spLocks noGrp="1"/>
          </p:cNvSpPr>
          <p:nvPr>
            <p:ph type="title"/>
          </p:nvPr>
        </p:nvSpPr>
        <p:spPr>
          <a:xfrm>
            <a:off x="723975" y="1394375"/>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129" name="Google Shape;129;p19"/>
          <p:cNvSpPr txBox="1">
            <a:spLocks noGrp="1"/>
          </p:cNvSpPr>
          <p:nvPr>
            <p:ph type="title" idx="2"/>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30" name="Google Shape;130;p19"/>
          <p:cNvSpPr txBox="1">
            <a:spLocks noGrp="1"/>
          </p:cNvSpPr>
          <p:nvPr>
            <p:ph type="body" idx="3"/>
          </p:nvPr>
        </p:nvSpPr>
        <p:spPr>
          <a:xfrm>
            <a:off x="3519468" y="1918350"/>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131" name="Google Shape;131;p19"/>
          <p:cNvSpPr txBox="1">
            <a:spLocks noGrp="1"/>
          </p:cNvSpPr>
          <p:nvPr>
            <p:ph type="title" idx="4"/>
          </p:nvPr>
        </p:nvSpPr>
        <p:spPr>
          <a:xfrm>
            <a:off x="3496818" y="1394375"/>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132" name="Google Shape;132;p19"/>
          <p:cNvSpPr txBox="1">
            <a:spLocks noGrp="1"/>
          </p:cNvSpPr>
          <p:nvPr>
            <p:ph type="body" idx="5"/>
          </p:nvPr>
        </p:nvSpPr>
        <p:spPr>
          <a:xfrm>
            <a:off x="6235208" y="1918350"/>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133" name="Google Shape;133;p19"/>
          <p:cNvSpPr txBox="1">
            <a:spLocks noGrp="1"/>
          </p:cNvSpPr>
          <p:nvPr>
            <p:ph type="title" idx="6"/>
          </p:nvPr>
        </p:nvSpPr>
        <p:spPr>
          <a:xfrm>
            <a:off x="6212558" y="1394375"/>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134" name="Google Shape;134;p19"/>
          <p:cNvSpPr txBox="1">
            <a:spLocks noGrp="1"/>
          </p:cNvSpPr>
          <p:nvPr>
            <p:ph type="body" idx="7"/>
          </p:nvPr>
        </p:nvSpPr>
        <p:spPr>
          <a:xfrm>
            <a:off x="746625" y="3616225"/>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135" name="Google Shape;135;p19"/>
          <p:cNvSpPr txBox="1">
            <a:spLocks noGrp="1"/>
          </p:cNvSpPr>
          <p:nvPr>
            <p:ph type="title" idx="8"/>
          </p:nvPr>
        </p:nvSpPr>
        <p:spPr>
          <a:xfrm>
            <a:off x="723975" y="3092250"/>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136" name="Google Shape;136;p19"/>
          <p:cNvSpPr txBox="1">
            <a:spLocks noGrp="1"/>
          </p:cNvSpPr>
          <p:nvPr>
            <p:ph type="body" idx="9"/>
          </p:nvPr>
        </p:nvSpPr>
        <p:spPr>
          <a:xfrm>
            <a:off x="3519468" y="3616225"/>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137" name="Google Shape;137;p19"/>
          <p:cNvSpPr txBox="1">
            <a:spLocks noGrp="1"/>
          </p:cNvSpPr>
          <p:nvPr>
            <p:ph type="title" idx="13"/>
          </p:nvPr>
        </p:nvSpPr>
        <p:spPr>
          <a:xfrm>
            <a:off x="3496818" y="3092250"/>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138" name="Google Shape;138;p19"/>
          <p:cNvSpPr txBox="1">
            <a:spLocks noGrp="1"/>
          </p:cNvSpPr>
          <p:nvPr>
            <p:ph type="body" idx="14"/>
          </p:nvPr>
        </p:nvSpPr>
        <p:spPr>
          <a:xfrm>
            <a:off x="6235208" y="3616225"/>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139" name="Google Shape;139;p19"/>
          <p:cNvSpPr txBox="1">
            <a:spLocks noGrp="1"/>
          </p:cNvSpPr>
          <p:nvPr>
            <p:ph type="title" idx="15"/>
          </p:nvPr>
        </p:nvSpPr>
        <p:spPr>
          <a:xfrm>
            <a:off x="6212558" y="3092250"/>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140" name="Google Shape;140;p19"/>
          <p:cNvSpPr/>
          <p:nvPr/>
        </p:nvSpPr>
        <p:spPr>
          <a:xfrm rot="5400000">
            <a:off x="-849762" y="3942000"/>
            <a:ext cx="20514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p:nvPr/>
        </p:nvSpPr>
        <p:spPr>
          <a:xfrm rot="10800000">
            <a:off x="5954400" y="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&lt;</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44" name="Google Shape;144;p20"/>
          <p:cNvSpPr/>
          <p:nvPr/>
        </p:nvSpPr>
        <p:spPr>
          <a:xfrm rot="10800000">
            <a:off x="0" y="4429375"/>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rot="5400000">
            <a:off x="8459538" y="332425"/>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0" y="2305050"/>
            <a:ext cx="5181600" cy="24384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23975" y="2856900"/>
            <a:ext cx="4457700" cy="841800"/>
          </a:xfrm>
          <a:prstGeom prst="rect">
            <a:avLst/>
          </a:prstGeom>
        </p:spPr>
        <p:txBody>
          <a:bodyPr spcFirstLastPara="1" wrap="square" lIns="91425" tIns="91425" rIns="91425" bIns="91425" anchor="ctr" anchorCtr="0">
            <a:noAutofit/>
          </a:bodyPr>
          <a:lstStyle>
            <a:lvl1pPr lvl="0">
              <a:spcBef>
                <a:spcPts val="0"/>
              </a:spcBef>
              <a:spcAft>
                <a:spcPts val="0"/>
              </a:spcAft>
              <a:buClr>
                <a:srgbClr val="000000"/>
              </a:buClr>
              <a:buSzPts val="2700"/>
              <a:buNone/>
              <a:defRPr>
                <a:solidFill>
                  <a:srgbClr val="FFFFFF"/>
                </a:solidFill>
              </a:defRPr>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0" name="Google Shape;20;p3"/>
          <p:cNvSpPr txBox="1">
            <a:spLocks noGrp="1"/>
          </p:cNvSpPr>
          <p:nvPr>
            <p:ph type="subTitle" idx="1"/>
          </p:nvPr>
        </p:nvSpPr>
        <p:spPr>
          <a:xfrm>
            <a:off x="723975" y="3512700"/>
            <a:ext cx="28224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700"/>
              <a:buFont typeface="Montserrat Medium"/>
              <a:buNone/>
              <a:defRPr sz="1600">
                <a:solidFill>
                  <a:srgbClr val="FFFFFF"/>
                </a:solidFill>
                <a:latin typeface="Montserrat Medium"/>
                <a:ea typeface="Montserrat Medium"/>
                <a:cs typeface="Montserrat Medium"/>
                <a:sym typeface="Montserrat Medium"/>
              </a:defRPr>
            </a:lvl1pPr>
            <a:lvl2pPr lvl="1"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2pPr>
            <a:lvl3pPr lvl="2"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3pPr>
            <a:lvl4pPr lvl="3"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4pPr>
            <a:lvl5pPr lvl="4"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5pPr>
            <a:lvl6pPr lvl="5"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6pPr>
            <a:lvl7pPr lvl="6"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7pPr>
            <a:lvl8pPr lvl="7"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8pPr>
            <a:lvl9pPr lvl="8"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9pPr>
          </a:lstStyle>
          <a:p>
            <a:endParaRPr/>
          </a:p>
        </p:txBody>
      </p:sp>
      <p:sp>
        <p:nvSpPr>
          <p:cNvPr id="21" name="Google Shape;21;p3"/>
          <p:cNvSpPr/>
          <p:nvPr/>
        </p:nvSpPr>
        <p:spPr>
          <a:xfrm rot="10800000">
            <a:off x="3871838" y="4422288"/>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8329200" y="143238"/>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CUSTOM_7">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48" name="Google Shape;148;p21"/>
          <p:cNvSpPr/>
          <p:nvPr/>
        </p:nvSpPr>
        <p:spPr>
          <a:xfrm rot="5400000">
            <a:off x="7753050" y="66705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p:nvPr/>
        </p:nvSpPr>
        <p:spPr>
          <a:xfrm rot="10800000">
            <a:off x="-12" y="4791600"/>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3">
  <p:cSld name="CUSTOM_7_1">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52" name="Google Shape;152;p22"/>
          <p:cNvSpPr/>
          <p:nvPr/>
        </p:nvSpPr>
        <p:spPr>
          <a:xfrm rot="10800000">
            <a:off x="7092600" y="4791475"/>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p:nvPr/>
        </p:nvSpPr>
        <p:spPr>
          <a:xfrm rot="5400000">
            <a:off x="8328300" y="143125"/>
            <a:ext cx="10077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4">
  <p:cSld name="CUSTOM_7_1_1">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56" name="Google Shape;156;p23"/>
          <p:cNvSpPr/>
          <p:nvPr/>
        </p:nvSpPr>
        <p:spPr>
          <a:xfrm rot="5400000">
            <a:off x="-667050" y="3755250"/>
            <a:ext cx="20553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rot="10800000">
            <a:off x="8126988" y="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CUSTOM_7_1_1_1">
    <p:spTree>
      <p:nvGrpSpPr>
        <p:cNvPr id="1" name="Shape 158"/>
        <p:cNvGrpSpPr/>
        <p:nvPr/>
      </p:nvGrpSpPr>
      <p:grpSpPr>
        <a:xfrm>
          <a:off x="0" y="0"/>
          <a:ext cx="0" cy="0"/>
          <a:chOff x="0" y="0"/>
          <a:chExt cx="0" cy="0"/>
        </a:xfrm>
      </p:grpSpPr>
      <p:sp>
        <p:nvSpPr>
          <p:cNvPr id="159" name="Google Shape;159;p24"/>
          <p:cNvSpPr txBox="1">
            <a:spLocks noGrp="1"/>
          </p:cNvSpPr>
          <p:nvPr>
            <p:ph type="subTitle" idx="1"/>
          </p:nvPr>
        </p:nvSpPr>
        <p:spPr>
          <a:xfrm>
            <a:off x="5056193" y="2227150"/>
            <a:ext cx="3363900" cy="1659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60" name="Google Shape;160;p24"/>
          <p:cNvSpPr txBox="1">
            <a:spLocks noGrp="1"/>
          </p:cNvSpPr>
          <p:nvPr>
            <p:ph type="title"/>
          </p:nvPr>
        </p:nvSpPr>
        <p:spPr>
          <a:xfrm>
            <a:off x="5045100" y="1654450"/>
            <a:ext cx="3363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a:solidFill>
                  <a:srgbClr val="324A00"/>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61" name="Google Shape;161;p24"/>
          <p:cNvSpPr/>
          <p:nvPr/>
        </p:nvSpPr>
        <p:spPr>
          <a:xfrm rot="5400000">
            <a:off x="-332562" y="4459050"/>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rot="10800000">
            <a:off x="5954400" y="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
  <p:cSld name="CUSTOM_8">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65" name="Google Shape;165;p25"/>
          <p:cNvSpPr txBox="1">
            <a:spLocks noGrp="1"/>
          </p:cNvSpPr>
          <p:nvPr>
            <p:ph type="title" idx="2"/>
          </p:nvPr>
        </p:nvSpPr>
        <p:spPr>
          <a:xfrm>
            <a:off x="723900" y="226552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66" name="Google Shape;166;p25"/>
          <p:cNvSpPr txBox="1">
            <a:spLocks noGrp="1"/>
          </p:cNvSpPr>
          <p:nvPr>
            <p:ph type="title" idx="3"/>
          </p:nvPr>
        </p:nvSpPr>
        <p:spPr>
          <a:xfrm>
            <a:off x="723900" y="265047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67" name="Google Shape;167;p25"/>
          <p:cNvSpPr txBox="1">
            <a:spLocks noGrp="1"/>
          </p:cNvSpPr>
          <p:nvPr>
            <p:ph type="title" idx="4" hasCustomPrompt="1"/>
          </p:nvPr>
        </p:nvSpPr>
        <p:spPr>
          <a:xfrm>
            <a:off x="723900" y="1834275"/>
            <a:ext cx="24231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None/>
              <a:defRPr sz="46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68" name="Google Shape;168;p25"/>
          <p:cNvSpPr txBox="1">
            <a:spLocks noGrp="1"/>
          </p:cNvSpPr>
          <p:nvPr>
            <p:ph type="title" idx="5"/>
          </p:nvPr>
        </p:nvSpPr>
        <p:spPr>
          <a:xfrm>
            <a:off x="3360386" y="185157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69" name="Google Shape;169;p25"/>
          <p:cNvSpPr txBox="1">
            <a:spLocks noGrp="1"/>
          </p:cNvSpPr>
          <p:nvPr>
            <p:ph type="title" idx="6"/>
          </p:nvPr>
        </p:nvSpPr>
        <p:spPr>
          <a:xfrm>
            <a:off x="3360386" y="223652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70" name="Google Shape;170;p25"/>
          <p:cNvSpPr txBox="1">
            <a:spLocks noGrp="1"/>
          </p:cNvSpPr>
          <p:nvPr>
            <p:ph type="title" idx="7" hasCustomPrompt="1"/>
          </p:nvPr>
        </p:nvSpPr>
        <p:spPr>
          <a:xfrm>
            <a:off x="3360386" y="1420325"/>
            <a:ext cx="24231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None/>
              <a:defRPr sz="46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71" name="Google Shape;171;p25"/>
          <p:cNvSpPr txBox="1">
            <a:spLocks noGrp="1"/>
          </p:cNvSpPr>
          <p:nvPr>
            <p:ph type="title" idx="8"/>
          </p:nvPr>
        </p:nvSpPr>
        <p:spPr>
          <a:xfrm>
            <a:off x="5996872" y="150842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72" name="Google Shape;172;p25"/>
          <p:cNvSpPr txBox="1">
            <a:spLocks noGrp="1"/>
          </p:cNvSpPr>
          <p:nvPr>
            <p:ph type="title" idx="9"/>
          </p:nvPr>
        </p:nvSpPr>
        <p:spPr>
          <a:xfrm>
            <a:off x="5996872" y="189337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73" name="Google Shape;173;p25"/>
          <p:cNvSpPr txBox="1">
            <a:spLocks noGrp="1"/>
          </p:cNvSpPr>
          <p:nvPr>
            <p:ph type="title" idx="13" hasCustomPrompt="1"/>
          </p:nvPr>
        </p:nvSpPr>
        <p:spPr>
          <a:xfrm>
            <a:off x="5996872" y="1077175"/>
            <a:ext cx="24231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None/>
              <a:defRPr sz="46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
  <p:cSld name="CUSTOM_8_1">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76" name="Google Shape;176;p26"/>
          <p:cNvSpPr txBox="1">
            <a:spLocks noGrp="1"/>
          </p:cNvSpPr>
          <p:nvPr>
            <p:ph type="title" idx="2"/>
          </p:nvPr>
        </p:nvSpPr>
        <p:spPr>
          <a:xfrm>
            <a:off x="1969563" y="1525936"/>
            <a:ext cx="2210100" cy="473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1800">
                <a:solidFill>
                  <a:schemeClr val="accent5"/>
                </a:solidFill>
              </a:defRPr>
            </a:lvl1pPr>
            <a:lvl2pPr lvl="1" rtl="0">
              <a:spcBef>
                <a:spcPts val="0"/>
              </a:spcBef>
              <a:spcAft>
                <a:spcPts val="0"/>
              </a:spcAft>
              <a:buClr>
                <a:srgbClr val="000000"/>
              </a:buClr>
              <a:buSzPts val="1800"/>
              <a:buNone/>
              <a:defRPr sz="1800">
                <a:solidFill>
                  <a:srgbClr val="000000"/>
                </a:solidFill>
              </a:defRPr>
            </a:lvl2pPr>
            <a:lvl3pPr lvl="2" rtl="0">
              <a:spcBef>
                <a:spcPts val="0"/>
              </a:spcBef>
              <a:spcAft>
                <a:spcPts val="0"/>
              </a:spcAft>
              <a:buClr>
                <a:srgbClr val="000000"/>
              </a:buClr>
              <a:buSzPts val="1800"/>
              <a:buNone/>
              <a:defRPr sz="1800">
                <a:solidFill>
                  <a:srgbClr val="000000"/>
                </a:solidFill>
              </a:defRPr>
            </a:lvl3pPr>
            <a:lvl4pPr lvl="3" rtl="0">
              <a:spcBef>
                <a:spcPts val="0"/>
              </a:spcBef>
              <a:spcAft>
                <a:spcPts val="0"/>
              </a:spcAft>
              <a:buClr>
                <a:srgbClr val="000000"/>
              </a:buClr>
              <a:buSzPts val="1800"/>
              <a:buNone/>
              <a:defRPr sz="1800">
                <a:solidFill>
                  <a:srgbClr val="000000"/>
                </a:solidFill>
              </a:defRPr>
            </a:lvl4pPr>
            <a:lvl5pPr lvl="4" rtl="0">
              <a:spcBef>
                <a:spcPts val="0"/>
              </a:spcBef>
              <a:spcAft>
                <a:spcPts val="0"/>
              </a:spcAft>
              <a:buClr>
                <a:srgbClr val="000000"/>
              </a:buClr>
              <a:buSzPts val="1800"/>
              <a:buNone/>
              <a:defRPr sz="1800">
                <a:solidFill>
                  <a:srgbClr val="000000"/>
                </a:solidFill>
              </a:defRPr>
            </a:lvl5pPr>
            <a:lvl6pPr lvl="5" rtl="0">
              <a:spcBef>
                <a:spcPts val="0"/>
              </a:spcBef>
              <a:spcAft>
                <a:spcPts val="0"/>
              </a:spcAft>
              <a:buClr>
                <a:srgbClr val="000000"/>
              </a:buClr>
              <a:buSzPts val="1800"/>
              <a:buNone/>
              <a:defRPr sz="1800">
                <a:solidFill>
                  <a:srgbClr val="000000"/>
                </a:solidFill>
              </a:defRPr>
            </a:lvl6pPr>
            <a:lvl7pPr lvl="6" rtl="0">
              <a:spcBef>
                <a:spcPts val="0"/>
              </a:spcBef>
              <a:spcAft>
                <a:spcPts val="0"/>
              </a:spcAft>
              <a:buClr>
                <a:srgbClr val="000000"/>
              </a:buClr>
              <a:buSzPts val="1800"/>
              <a:buNone/>
              <a:defRPr sz="1800">
                <a:solidFill>
                  <a:srgbClr val="000000"/>
                </a:solidFill>
              </a:defRPr>
            </a:lvl7pPr>
            <a:lvl8pPr lvl="7" rtl="0">
              <a:spcBef>
                <a:spcPts val="0"/>
              </a:spcBef>
              <a:spcAft>
                <a:spcPts val="0"/>
              </a:spcAft>
              <a:buClr>
                <a:srgbClr val="000000"/>
              </a:buClr>
              <a:buSzPts val="1800"/>
              <a:buNone/>
              <a:defRPr sz="1800">
                <a:solidFill>
                  <a:srgbClr val="000000"/>
                </a:solidFill>
              </a:defRPr>
            </a:lvl8pPr>
            <a:lvl9pPr lvl="8" rtl="0">
              <a:spcBef>
                <a:spcPts val="0"/>
              </a:spcBef>
              <a:spcAft>
                <a:spcPts val="0"/>
              </a:spcAft>
              <a:buClr>
                <a:srgbClr val="000000"/>
              </a:buClr>
              <a:buSzPts val="1800"/>
              <a:buNone/>
              <a:defRPr sz="1800">
                <a:solidFill>
                  <a:srgbClr val="000000"/>
                </a:solidFill>
              </a:defRPr>
            </a:lvl9pPr>
          </a:lstStyle>
          <a:p>
            <a:endParaRPr/>
          </a:p>
        </p:txBody>
      </p:sp>
      <p:sp>
        <p:nvSpPr>
          <p:cNvPr id="177" name="Google Shape;177;p26"/>
          <p:cNvSpPr txBox="1">
            <a:spLocks noGrp="1"/>
          </p:cNvSpPr>
          <p:nvPr>
            <p:ph type="title" idx="3"/>
          </p:nvPr>
        </p:nvSpPr>
        <p:spPr>
          <a:xfrm>
            <a:off x="1969562" y="1854750"/>
            <a:ext cx="22101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78" name="Google Shape;178;p26"/>
          <p:cNvSpPr txBox="1">
            <a:spLocks noGrp="1"/>
          </p:cNvSpPr>
          <p:nvPr>
            <p:ph type="title" idx="4"/>
          </p:nvPr>
        </p:nvSpPr>
        <p:spPr>
          <a:xfrm>
            <a:off x="1969564" y="3300487"/>
            <a:ext cx="2210100" cy="473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1800">
                <a:solidFill>
                  <a:schemeClr val="accent5"/>
                </a:solidFill>
              </a:defRPr>
            </a:lvl1pPr>
            <a:lvl2pPr lvl="1" rtl="0">
              <a:spcBef>
                <a:spcPts val="0"/>
              </a:spcBef>
              <a:spcAft>
                <a:spcPts val="0"/>
              </a:spcAft>
              <a:buClr>
                <a:srgbClr val="000000"/>
              </a:buClr>
              <a:buSzPts val="1800"/>
              <a:buNone/>
              <a:defRPr sz="1800">
                <a:solidFill>
                  <a:srgbClr val="000000"/>
                </a:solidFill>
              </a:defRPr>
            </a:lvl2pPr>
            <a:lvl3pPr lvl="2" rtl="0">
              <a:spcBef>
                <a:spcPts val="0"/>
              </a:spcBef>
              <a:spcAft>
                <a:spcPts val="0"/>
              </a:spcAft>
              <a:buClr>
                <a:srgbClr val="000000"/>
              </a:buClr>
              <a:buSzPts val="1800"/>
              <a:buNone/>
              <a:defRPr sz="1800">
                <a:solidFill>
                  <a:srgbClr val="000000"/>
                </a:solidFill>
              </a:defRPr>
            </a:lvl3pPr>
            <a:lvl4pPr lvl="3" rtl="0">
              <a:spcBef>
                <a:spcPts val="0"/>
              </a:spcBef>
              <a:spcAft>
                <a:spcPts val="0"/>
              </a:spcAft>
              <a:buClr>
                <a:srgbClr val="000000"/>
              </a:buClr>
              <a:buSzPts val="1800"/>
              <a:buNone/>
              <a:defRPr sz="1800">
                <a:solidFill>
                  <a:srgbClr val="000000"/>
                </a:solidFill>
              </a:defRPr>
            </a:lvl4pPr>
            <a:lvl5pPr lvl="4" rtl="0">
              <a:spcBef>
                <a:spcPts val="0"/>
              </a:spcBef>
              <a:spcAft>
                <a:spcPts val="0"/>
              </a:spcAft>
              <a:buClr>
                <a:srgbClr val="000000"/>
              </a:buClr>
              <a:buSzPts val="1800"/>
              <a:buNone/>
              <a:defRPr sz="1800">
                <a:solidFill>
                  <a:srgbClr val="000000"/>
                </a:solidFill>
              </a:defRPr>
            </a:lvl5pPr>
            <a:lvl6pPr lvl="5" rtl="0">
              <a:spcBef>
                <a:spcPts val="0"/>
              </a:spcBef>
              <a:spcAft>
                <a:spcPts val="0"/>
              </a:spcAft>
              <a:buClr>
                <a:srgbClr val="000000"/>
              </a:buClr>
              <a:buSzPts val="1800"/>
              <a:buNone/>
              <a:defRPr sz="1800">
                <a:solidFill>
                  <a:srgbClr val="000000"/>
                </a:solidFill>
              </a:defRPr>
            </a:lvl6pPr>
            <a:lvl7pPr lvl="6" rtl="0">
              <a:spcBef>
                <a:spcPts val="0"/>
              </a:spcBef>
              <a:spcAft>
                <a:spcPts val="0"/>
              </a:spcAft>
              <a:buClr>
                <a:srgbClr val="000000"/>
              </a:buClr>
              <a:buSzPts val="1800"/>
              <a:buNone/>
              <a:defRPr sz="1800">
                <a:solidFill>
                  <a:srgbClr val="000000"/>
                </a:solidFill>
              </a:defRPr>
            </a:lvl7pPr>
            <a:lvl8pPr lvl="7" rtl="0">
              <a:spcBef>
                <a:spcPts val="0"/>
              </a:spcBef>
              <a:spcAft>
                <a:spcPts val="0"/>
              </a:spcAft>
              <a:buClr>
                <a:srgbClr val="000000"/>
              </a:buClr>
              <a:buSzPts val="1800"/>
              <a:buNone/>
              <a:defRPr sz="1800">
                <a:solidFill>
                  <a:srgbClr val="000000"/>
                </a:solidFill>
              </a:defRPr>
            </a:lvl8pPr>
            <a:lvl9pPr lvl="8" rtl="0">
              <a:spcBef>
                <a:spcPts val="0"/>
              </a:spcBef>
              <a:spcAft>
                <a:spcPts val="0"/>
              </a:spcAft>
              <a:buClr>
                <a:srgbClr val="000000"/>
              </a:buClr>
              <a:buSzPts val="1800"/>
              <a:buNone/>
              <a:defRPr sz="1800">
                <a:solidFill>
                  <a:srgbClr val="000000"/>
                </a:solidFill>
              </a:defRPr>
            </a:lvl9pPr>
          </a:lstStyle>
          <a:p>
            <a:endParaRPr/>
          </a:p>
        </p:txBody>
      </p:sp>
      <p:sp>
        <p:nvSpPr>
          <p:cNvPr id="179" name="Google Shape;179;p26"/>
          <p:cNvSpPr txBox="1">
            <a:spLocks noGrp="1"/>
          </p:cNvSpPr>
          <p:nvPr>
            <p:ph type="title" idx="5"/>
          </p:nvPr>
        </p:nvSpPr>
        <p:spPr>
          <a:xfrm>
            <a:off x="1969563" y="3621075"/>
            <a:ext cx="22101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80" name="Google Shape;180;p26"/>
          <p:cNvSpPr txBox="1">
            <a:spLocks noGrp="1"/>
          </p:cNvSpPr>
          <p:nvPr>
            <p:ph type="title" idx="6"/>
          </p:nvPr>
        </p:nvSpPr>
        <p:spPr>
          <a:xfrm>
            <a:off x="5796913" y="1525926"/>
            <a:ext cx="2210100" cy="473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1800">
                <a:solidFill>
                  <a:schemeClr val="accent5"/>
                </a:solidFill>
              </a:defRPr>
            </a:lvl1pPr>
            <a:lvl2pPr lvl="1" rtl="0">
              <a:spcBef>
                <a:spcPts val="0"/>
              </a:spcBef>
              <a:spcAft>
                <a:spcPts val="0"/>
              </a:spcAft>
              <a:buClr>
                <a:srgbClr val="000000"/>
              </a:buClr>
              <a:buSzPts val="1800"/>
              <a:buNone/>
              <a:defRPr sz="1800">
                <a:solidFill>
                  <a:srgbClr val="000000"/>
                </a:solidFill>
              </a:defRPr>
            </a:lvl2pPr>
            <a:lvl3pPr lvl="2" rtl="0">
              <a:spcBef>
                <a:spcPts val="0"/>
              </a:spcBef>
              <a:spcAft>
                <a:spcPts val="0"/>
              </a:spcAft>
              <a:buClr>
                <a:srgbClr val="000000"/>
              </a:buClr>
              <a:buSzPts val="1800"/>
              <a:buNone/>
              <a:defRPr sz="1800">
                <a:solidFill>
                  <a:srgbClr val="000000"/>
                </a:solidFill>
              </a:defRPr>
            </a:lvl3pPr>
            <a:lvl4pPr lvl="3" rtl="0">
              <a:spcBef>
                <a:spcPts val="0"/>
              </a:spcBef>
              <a:spcAft>
                <a:spcPts val="0"/>
              </a:spcAft>
              <a:buClr>
                <a:srgbClr val="000000"/>
              </a:buClr>
              <a:buSzPts val="1800"/>
              <a:buNone/>
              <a:defRPr sz="1800">
                <a:solidFill>
                  <a:srgbClr val="000000"/>
                </a:solidFill>
              </a:defRPr>
            </a:lvl4pPr>
            <a:lvl5pPr lvl="4" rtl="0">
              <a:spcBef>
                <a:spcPts val="0"/>
              </a:spcBef>
              <a:spcAft>
                <a:spcPts val="0"/>
              </a:spcAft>
              <a:buClr>
                <a:srgbClr val="000000"/>
              </a:buClr>
              <a:buSzPts val="1800"/>
              <a:buNone/>
              <a:defRPr sz="1800">
                <a:solidFill>
                  <a:srgbClr val="000000"/>
                </a:solidFill>
              </a:defRPr>
            </a:lvl5pPr>
            <a:lvl6pPr lvl="5" rtl="0">
              <a:spcBef>
                <a:spcPts val="0"/>
              </a:spcBef>
              <a:spcAft>
                <a:spcPts val="0"/>
              </a:spcAft>
              <a:buClr>
                <a:srgbClr val="000000"/>
              </a:buClr>
              <a:buSzPts val="1800"/>
              <a:buNone/>
              <a:defRPr sz="1800">
                <a:solidFill>
                  <a:srgbClr val="000000"/>
                </a:solidFill>
              </a:defRPr>
            </a:lvl6pPr>
            <a:lvl7pPr lvl="6" rtl="0">
              <a:spcBef>
                <a:spcPts val="0"/>
              </a:spcBef>
              <a:spcAft>
                <a:spcPts val="0"/>
              </a:spcAft>
              <a:buClr>
                <a:srgbClr val="000000"/>
              </a:buClr>
              <a:buSzPts val="1800"/>
              <a:buNone/>
              <a:defRPr sz="1800">
                <a:solidFill>
                  <a:srgbClr val="000000"/>
                </a:solidFill>
              </a:defRPr>
            </a:lvl7pPr>
            <a:lvl8pPr lvl="7" rtl="0">
              <a:spcBef>
                <a:spcPts val="0"/>
              </a:spcBef>
              <a:spcAft>
                <a:spcPts val="0"/>
              </a:spcAft>
              <a:buClr>
                <a:srgbClr val="000000"/>
              </a:buClr>
              <a:buSzPts val="1800"/>
              <a:buNone/>
              <a:defRPr sz="1800">
                <a:solidFill>
                  <a:srgbClr val="000000"/>
                </a:solidFill>
              </a:defRPr>
            </a:lvl8pPr>
            <a:lvl9pPr lvl="8" rtl="0">
              <a:spcBef>
                <a:spcPts val="0"/>
              </a:spcBef>
              <a:spcAft>
                <a:spcPts val="0"/>
              </a:spcAft>
              <a:buClr>
                <a:srgbClr val="000000"/>
              </a:buClr>
              <a:buSzPts val="1800"/>
              <a:buNone/>
              <a:defRPr sz="1800">
                <a:solidFill>
                  <a:srgbClr val="000000"/>
                </a:solidFill>
              </a:defRPr>
            </a:lvl9pPr>
          </a:lstStyle>
          <a:p>
            <a:endParaRPr/>
          </a:p>
        </p:txBody>
      </p:sp>
      <p:sp>
        <p:nvSpPr>
          <p:cNvPr id="181" name="Google Shape;181;p26"/>
          <p:cNvSpPr txBox="1">
            <a:spLocks noGrp="1"/>
          </p:cNvSpPr>
          <p:nvPr>
            <p:ph type="title" idx="7"/>
          </p:nvPr>
        </p:nvSpPr>
        <p:spPr>
          <a:xfrm>
            <a:off x="5796914" y="1854738"/>
            <a:ext cx="22101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82" name="Google Shape;182;p26"/>
          <p:cNvSpPr txBox="1">
            <a:spLocks noGrp="1"/>
          </p:cNvSpPr>
          <p:nvPr>
            <p:ph type="title" idx="8"/>
          </p:nvPr>
        </p:nvSpPr>
        <p:spPr>
          <a:xfrm>
            <a:off x="5854061" y="3300487"/>
            <a:ext cx="2210100" cy="473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1800">
                <a:solidFill>
                  <a:schemeClr val="accent5"/>
                </a:solidFill>
              </a:defRPr>
            </a:lvl1pPr>
            <a:lvl2pPr lvl="1" rtl="0">
              <a:spcBef>
                <a:spcPts val="0"/>
              </a:spcBef>
              <a:spcAft>
                <a:spcPts val="0"/>
              </a:spcAft>
              <a:buClr>
                <a:srgbClr val="000000"/>
              </a:buClr>
              <a:buSzPts val="1800"/>
              <a:buNone/>
              <a:defRPr sz="1800">
                <a:solidFill>
                  <a:srgbClr val="000000"/>
                </a:solidFill>
              </a:defRPr>
            </a:lvl2pPr>
            <a:lvl3pPr lvl="2" rtl="0">
              <a:spcBef>
                <a:spcPts val="0"/>
              </a:spcBef>
              <a:spcAft>
                <a:spcPts val="0"/>
              </a:spcAft>
              <a:buClr>
                <a:srgbClr val="000000"/>
              </a:buClr>
              <a:buSzPts val="1800"/>
              <a:buNone/>
              <a:defRPr sz="1800">
                <a:solidFill>
                  <a:srgbClr val="000000"/>
                </a:solidFill>
              </a:defRPr>
            </a:lvl3pPr>
            <a:lvl4pPr lvl="3" rtl="0">
              <a:spcBef>
                <a:spcPts val="0"/>
              </a:spcBef>
              <a:spcAft>
                <a:spcPts val="0"/>
              </a:spcAft>
              <a:buClr>
                <a:srgbClr val="000000"/>
              </a:buClr>
              <a:buSzPts val="1800"/>
              <a:buNone/>
              <a:defRPr sz="1800">
                <a:solidFill>
                  <a:srgbClr val="000000"/>
                </a:solidFill>
              </a:defRPr>
            </a:lvl4pPr>
            <a:lvl5pPr lvl="4" rtl="0">
              <a:spcBef>
                <a:spcPts val="0"/>
              </a:spcBef>
              <a:spcAft>
                <a:spcPts val="0"/>
              </a:spcAft>
              <a:buClr>
                <a:srgbClr val="000000"/>
              </a:buClr>
              <a:buSzPts val="1800"/>
              <a:buNone/>
              <a:defRPr sz="1800">
                <a:solidFill>
                  <a:srgbClr val="000000"/>
                </a:solidFill>
              </a:defRPr>
            </a:lvl5pPr>
            <a:lvl6pPr lvl="5" rtl="0">
              <a:spcBef>
                <a:spcPts val="0"/>
              </a:spcBef>
              <a:spcAft>
                <a:spcPts val="0"/>
              </a:spcAft>
              <a:buClr>
                <a:srgbClr val="000000"/>
              </a:buClr>
              <a:buSzPts val="1800"/>
              <a:buNone/>
              <a:defRPr sz="1800">
                <a:solidFill>
                  <a:srgbClr val="000000"/>
                </a:solidFill>
              </a:defRPr>
            </a:lvl6pPr>
            <a:lvl7pPr lvl="6" rtl="0">
              <a:spcBef>
                <a:spcPts val="0"/>
              </a:spcBef>
              <a:spcAft>
                <a:spcPts val="0"/>
              </a:spcAft>
              <a:buClr>
                <a:srgbClr val="000000"/>
              </a:buClr>
              <a:buSzPts val="1800"/>
              <a:buNone/>
              <a:defRPr sz="1800">
                <a:solidFill>
                  <a:srgbClr val="000000"/>
                </a:solidFill>
              </a:defRPr>
            </a:lvl7pPr>
            <a:lvl8pPr lvl="7" rtl="0">
              <a:spcBef>
                <a:spcPts val="0"/>
              </a:spcBef>
              <a:spcAft>
                <a:spcPts val="0"/>
              </a:spcAft>
              <a:buClr>
                <a:srgbClr val="000000"/>
              </a:buClr>
              <a:buSzPts val="1800"/>
              <a:buNone/>
              <a:defRPr sz="1800">
                <a:solidFill>
                  <a:srgbClr val="000000"/>
                </a:solidFill>
              </a:defRPr>
            </a:lvl8pPr>
            <a:lvl9pPr lvl="8" rtl="0">
              <a:spcBef>
                <a:spcPts val="0"/>
              </a:spcBef>
              <a:spcAft>
                <a:spcPts val="0"/>
              </a:spcAft>
              <a:buClr>
                <a:srgbClr val="000000"/>
              </a:buClr>
              <a:buSzPts val="1800"/>
              <a:buNone/>
              <a:defRPr sz="1800">
                <a:solidFill>
                  <a:srgbClr val="000000"/>
                </a:solidFill>
              </a:defRPr>
            </a:lvl9pPr>
          </a:lstStyle>
          <a:p>
            <a:endParaRPr/>
          </a:p>
        </p:txBody>
      </p:sp>
      <p:sp>
        <p:nvSpPr>
          <p:cNvPr id="183" name="Google Shape;183;p26"/>
          <p:cNvSpPr txBox="1">
            <a:spLocks noGrp="1"/>
          </p:cNvSpPr>
          <p:nvPr>
            <p:ph type="title" idx="9"/>
          </p:nvPr>
        </p:nvSpPr>
        <p:spPr>
          <a:xfrm>
            <a:off x="5854062" y="3621075"/>
            <a:ext cx="22101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84" name="Google Shape;184;p26"/>
          <p:cNvSpPr/>
          <p:nvPr/>
        </p:nvSpPr>
        <p:spPr>
          <a:xfrm rot="10800000">
            <a:off x="0" y="4791600"/>
            <a:ext cx="20514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p:nvPr/>
        </p:nvSpPr>
        <p:spPr>
          <a:xfrm rot="5400000">
            <a:off x="7185900" y="123420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CUSTOM_10">
    <p:spTree>
      <p:nvGrpSpPr>
        <p:cNvPr id="1" name="Shape 186"/>
        <p:cNvGrpSpPr/>
        <p:nvPr/>
      </p:nvGrpSpPr>
      <p:grpSpPr>
        <a:xfrm>
          <a:off x="0" y="0"/>
          <a:ext cx="0" cy="0"/>
          <a:chOff x="0" y="0"/>
          <a:chExt cx="0" cy="0"/>
        </a:xfrm>
      </p:grpSpPr>
      <p:sp>
        <p:nvSpPr>
          <p:cNvPr id="187" name="Google Shape;187;p27"/>
          <p:cNvSpPr/>
          <p:nvPr/>
        </p:nvSpPr>
        <p:spPr>
          <a:xfrm rot="5400000">
            <a:off x="4664400" y="73050"/>
            <a:ext cx="4012800" cy="49464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rot="10800000">
            <a:off x="0" y="4053850"/>
            <a:ext cx="6390300" cy="7068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txBox="1">
            <a:spLocks noGrp="1"/>
          </p:cNvSpPr>
          <p:nvPr>
            <p:ph type="title"/>
          </p:nvPr>
        </p:nvSpPr>
        <p:spPr>
          <a:xfrm>
            <a:off x="4848825" y="706800"/>
            <a:ext cx="3225000" cy="754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3500"/>
              <a:buNone/>
              <a:defRPr sz="6000">
                <a:solidFill>
                  <a:srgbClr val="FFFFFF"/>
                </a:solidFill>
              </a:defRPr>
            </a:lvl1pPr>
            <a:lvl2pPr lvl="1" algn="ctr" rtl="0">
              <a:spcBef>
                <a:spcPts val="0"/>
              </a:spcBef>
              <a:spcAft>
                <a:spcPts val="0"/>
              </a:spcAft>
              <a:buClr>
                <a:srgbClr val="324A00"/>
              </a:buClr>
              <a:buSzPts val="3500"/>
              <a:buNone/>
              <a:defRPr sz="3500">
                <a:solidFill>
                  <a:srgbClr val="324A00"/>
                </a:solidFill>
              </a:defRPr>
            </a:lvl2pPr>
            <a:lvl3pPr lvl="2" algn="ctr" rtl="0">
              <a:spcBef>
                <a:spcPts val="0"/>
              </a:spcBef>
              <a:spcAft>
                <a:spcPts val="0"/>
              </a:spcAft>
              <a:buClr>
                <a:srgbClr val="324A00"/>
              </a:buClr>
              <a:buSzPts val="3500"/>
              <a:buNone/>
              <a:defRPr sz="3500">
                <a:solidFill>
                  <a:srgbClr val="324A00"/>
                </a:solidFill>
              </a:defRPr>
            </a:lvl3pPr>
            <a:lvl4pPr lvl="3" algn="ctr" rtl="0">
              <a:spcBef>
                <a:spcPts val="0"/>
              </a:spcBef>
              <a:spcAft>
                <a:spcPts val="0"/>
              </a:spcAft>
              <a:buClr>
                <a:srgbClr val="324A00"/>
              </a:buClr>
              <a:buSzPts val="3500"/>
              <a:buNone/>
              <a:defRPr sz="3500">
                <a:solidFill>
                  <a:srgbClr val="324A00"/>
                </a:solidFill>
              </a:defRPr>
            </a:lvl4pPr>
            <a:lvl5pPr lvl="4" algn="ctr" rtl="0">
              <a:spcBef>
                <a:spcPts val="0"/>
              </a:spcBef>
              <a:spcAft>
                <a:spcPts val="0"/>
              </a:spcAft>
              <a:buClr>
                <a:srgbClr val="324A00"/>
              </a:buClr>
              <a:buSzPts val="3500"/>
              <a:buNone/>
              <a:defRPr sz="3500">
                <a:solidFill>
                  <a:srgbClr val="324A00"/>
                </a:solidFill>
              </a:defRPr>
            </a:lvl5pPr>
            <a:lvl6pPr lvl="5" algn="ctr" rtl="0">
              <a:spcBef>
                <a:spcPts val="0"/>
              </a:spcBef>
              <a:spcAft>
                <a:spcPts val="0"/>
              </a:spcAft>
              <a:buClr>
                <a:srgbClr val="324A00"/>
              </a:buClr>
              <a:buSzPts val="3500"/>
              <a:buNone/>
              <a:defRPr sz="3500">
                <a:solidFill>
                  <a:srgbClr val="324A00"/>
                </a:solidFill>
              </a:defRPr>
            </a:lvl6pPr>
            <a:lvl7pPr lvl="6" algn="ctr" rtl="0">
              <a:spcBef>
                <a:spcPts val="0"/>
              </a:spcBef>
              <a:spcAft>
                <a:spcPts val="0"/>
              </a:spcAft>
              <a:buClr>
                <a:srgbClr val="324A00"/>
              </a:buClr>
              <a:buSzPts val="3500"/>
              <a:buNone/>
              <a:defRPr sz="3500">
                <a:solidFill>
                  <a:srgbClr val="324A00"/>
                </a:solidFill>
              </a:defRPr>
            </a:lvl7pPr>
            <a:lvl8pPr lvl="7" algn="ctr" rtl="0">
              <a:spcBef>
                <a:spcPts val="0"/>
              </a:spcBef>
              <a:spcAft>
                <a:spcPts val="0"/>
              </a:spcAft>
              <a:buClr>
                <a:srgbClr val="324A00"/>
              </a:buClr>
              <a:buSzPts val="3500"/>
              <a:buNone/>
              <a:defRPr sz="3500">
                <a:solidFill>
                  <a:srgbClr val="324A00"/>
                </a:solidFill>
              </a:defRPr>
            </a:lvl8pPr>
            <a:lvl9pPr lvl="8" algn="ctr" rtl="0">
              <a:spcBef>
                <a:spcPts val="0"/>
              </a:spcBef>
              <a:spcAft>
                <a:spcPts val="0"/>
              </a:spcAft>
              <a:buClr>
                <a:srgbClr val="324A00"/>
              </a:buClr>
              <a:buSzPts val="3500"/>
              <a:buNone/>
              <a:defRPr sz="3500">
                <a:solidFill>
                  <a:srgbClr val="324A00"/>
                </a:solidFill>
              </a:defRPr>
            </a:lvl9pPr>
          </a:lstStyle>
          <a:p>
            <a:endParaRPr/>
          </a:p>
        </p:txBody>
      </p:sp>
      <p:sp>
        <p:nvSpPr>
          <p:cNvPr id="190" name="Google Shape;190;p27"/>
          <p:cNvSpPr txBox="1"/>
          <p:nvPr/>
        </p:nvSpPr>
        <p:spPr>
          <a:xfrm>
            <a:off x="4849000" y="2836800"/>
            <a:ext cx="3857700" cy="66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100">
                <a:solidFill>
                  <a:srgbClr val="FFFFFF"/>
                </a:solidFill>
                <a:latin typeface="Montserrat"/>
                <a:ea typeface="Montserrat"/>
                <a:cs typeface="Montserrat"/>
                <a:sym typeface="Montserrat"/>
              </a:rPr>
              <a:t>CREDITS: This presentation template was created by </a:t>
            </a:r>
            <a:r>
              <a:rPr lang="en" sz="1100" b="1">
                <a:solidFill>
                  <a:srgbClr val="FFFFFF"/>
                </a:solidFill>
                <a:uFill>
                  <a:noFill/>
                </a:uFill>
                <a:latin typeface="Montserrat"/>
                <a:ea typeface="Montserrat"/>
                <a:cs typeface="Montserrat"/>
                <a:sym typeface="Montserrat"/>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100">
                <a:solidFill>
                  <a:srgbClr val="FFFFFF"/>
                </a:solidFill>
                <a:latin typeface="Montserrat"/>
                <a:ea typeface="Montserrat"/>
                <a:cs typeface="Montserrat"/>
                <a:sym typeface="Montserrat"/>
              </a:rPr>
              <a:t>, including icons by </a:t>
            </a:r>
            <a:r>
              <a:rPr lang="en" sz="1100" b="1">
                <a:solidFill>
                  <a:srgbClr val="FFFFFF"/>
                </a:solidFill>
                <a:uFill>
                  <a:noFill/>
                </a:u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100">
                <a:solidFill>
                  <a:srgbClr val="FFFFFF"/>
                </a:solidFill>
                <a:latin typeface="Montserrat"/>
                <a:ea typeface="Montserrat"/>
                <a:cs typeface="Montserrat"/>
                <a:sym typeface="Montserrat"/>
              </a:rPr>
              <a:t>, and infographics &amp; images by </a:t>
            </a:r>
            <a:r>
              <a:rPr lang="en" sz="1100" b="1">
                <a:solidFill>
                  <a:srgbClr val="FFFFFF"/>
                </a:solidFill>
                <a:uFill>
                  <a:noFill/>
                </a:u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100" b="1">
                <a:solidFill>
                  <a:srgbClr val="FFFFFF"/>
                </a:solidFill>
                <a:latin typeface="Montserrat"/>
                <a:ea typeface="Montserrat"/>
                <a:cs typeface="Montserrat"/>
                <a:sym typeface="Montserrat"/>
              </a:rPr>
              <a:t>.</a:t>
            </a:r>
            <a:r>
              <a:rPr lang="en" sz="1100">
                <a:solidFill>
                  <a:srgbClr val="FFFFFF"/>
                </a:solidFill>
                <a:latin typeface="Montserrat"/>
                <a:ea typeface="Montserrat"/>
                <a:cs typeface="Montserrat"/>
                <a:sym typeface="Montserrat"/>
              </a:rPr>
              <a:t> </a:t>
            </a:r>
            <a:endParaRPr sz="1100">
              <a:solidFill>
                <a:srgbClr val="FFFFFF"/>
              </a:solidFill>
              <a:latin typeface="Montserrat"/>
              <a:ea typeface="Montserrat"/>
              <a:cs typeface="Montserrat"/>
              <a:sym typeface="Montserrat"/>
            </a:endParaRPr>
          </a:p>
        </p:txBody>
      </p:sp>
      <p:sp>
        <p:nvSpPr>
          <p:cNvPr id="191" name="Google Shape;191;p27"/>
          <p:cNvSpPr txBox="1">
            <a:spLocks noGrp="1"/>
          </p:cNvSpPr>
          <p:nvPr>
            <p:ph type="title" idx="2"/>
          </p:nvPr>
        </p:nvSpPr>
        <p:spPr>
          <a:xfrm>
            <a:off x="4848825" y="3557675"/>
            <a:ext cx="35712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100">
                <a:solidFill>
                  <a:srgbClr val="FFFFFF"/>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92" name="Google Shape;192;p27"/>
          <p:cNvSpPr txBox="1">
            <a:spLocks noGrp="1"/>
          </p:cNvSpPr>
          <p:nvPr>
            <p:ph type="title" idx="3"/>
          </p:nvPr>
        </p:nvSpPr>
        <p:spPr>
          <a:xfrm>
            <a:off x="4849000" y="1653475"/>
            <a:ext cx="3225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93" name="Google Shape;193;p27"/>
          <p:cNvSpPr/>
          <p:nvPr/>
        </p:nvSpPr>
        <p:spPr>
          <a:xfrm rot="10800000">
            <a:off x="7092600" y="367050"/>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and two columns">
  <p:cSld name="CUSTOM_9">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96" name="Google Shape;196;p28"/>
          <p:cNvSpPr txBox="1">
            <a:spLocks noGrp="1"/>
          </p:cNvSpPr>
          <p:nvPr>
            <p:ph type="body" idx="1"/>
          </p:nvPr>
        </p:nvSpPr>
        <p:spPr>
          <a:xfrm>
            <a:off x="723975" y="1028700"/>
            <a:ext cx="3738900" cy="3540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5"/>
              </a:buClr>
              <a:buSzPts val="1400"/>
              <a:buChar char="●"/>
              <a:defRPr sz="1400">
                <a:solidFill>
                  <a:srgbClr val="000000"/>
                </a:solidFill>
              </a:defRPr>
            </a:lvl1pPr>
            <a:lvl2pPr marL="914400" lvl="1" indent="-317500" algn="r" rtl="0">
              <a:spcBef>
                <a:spcPts val="1600"/>
              </a:spcBef>
              <a:spcAft>
                <a:spcPts val="0"/>
              </a:spcAft>
              <a:buClr>
                <a:srgbClr val="000000"/>
              </a:buClr>
              <a:buSzPts val="1400"/>
              <a:buChar char="○"/>
              <a:defRPr>
                <a:solidFill>
                  <a:srgbClr val="000000"/>
                </a:solidFill>
              </a:defRPr>
            </a:lvl2pPr>
            <a:lvl3pPr marL="1371600" lvl="2" indent="-317500" algn="r" rtl="0">
              <a:spcBef>
                <a:spcPts val="1600"/>
              </a:spcBef>
              <a:spcAft>
                <a:spcPts val="0"/>
              </a:spcAft>
              <a:buClr>
                <a:srgbClr val="000000"/>
              </a:buClr>
              <a:buSzPts val="1400"/>
              <a:buChar char="■"/>
              <a:defRPr>
                <a:solidFill>
                  <a:srgbClr val="000000"/>
                </a:solidFill>
              </a:defRPr>
            </a:lvl3pPr>
            <a:lvl4pPr marL="1828800" lvl="3" indent="-317500" algn="r" rtl="0">
              <a:spcBef>
                <a:spcPts val="1600"/>
              </a:spcBef>
              <a:spcAft>
                <a:spcPts val="0"/>
              </a:spcAft>
              <a:buClr>
                <a:srgbClr val="000000"/>
              </a:buClr>
              <a:buSzPts val="1400"/>
              <a:buChar char="●"/>
              <a:defRPr>
                <a:solidFill>
                  <a:srgbClr val="000000"/>
                </a:solidFill>
              </a:defRPr>
            </a:lvl4pPr>
            <a:lvl5pPr marL="2286000" lvl="4" indent="-317500" algn="r" rtl="0">
              <a:spcBef>
                <a:spcPts val="1600"/>
              </a:spcBef>
              <a:spcAft>
                <a:spcPts val="0"/>
              </a:spcAft>
              <a:buClr>
                <a:srgbClr val="000000"/>
              </a:buClr>
              <a:buSzPts val="1400"/>
              <a:buChar char="○"/>
              <a:defRPr>
                <a:solidFill>
                  <a:srgbClr val="000000"/>
                </a:solidFill>
              </a:defRPr>
            </a:lvl5pPr>
            <a:lvl6pPr marL="2743200" lvl="5" indent="-317500" algn="r" rtl="0">
              <a:spcBef>
                <a:spcPts val="1600"/>
              </a:spcBef>
              <a:spcAft>
                <a:spcPts val="0"/>
              </a:spcAft>
              <a:buClr>
                <a:srgbClr val="000000"/>
              </a:buClr>
              <a:buSzPts val="1400"/>
              <a:buChar char="■"/>
              <a:defRPr>
                <a:solidFill>
                  <a:srgbClr val="000000"/>
                </a:solidFill>
              </a:defRPr>
            </a:lvl6pPr>
            <a:lvl7pPr marL="3200400" lvl="6" indent="-317500" algn="r" rtl="0">
              <a:spcBef>
                <a:spcPts val="1600"/>
              </a:spcBef>
              <a:spcAft>
                <a:spcPts val="0"/>
              </a:spcAft>
              <a:buClr>
                <a:srgbClr val="000000"/>
              </a:buClr>
              <a:buSzPts val="1400"/>
              <a:buChar char="●"/>
              <a:defRPr>
                <a:solidFill>
                  <a:srgbClr val="000000"/>
                </a:solidFill>
              </a:defRPr>
            </a:lvl7pPr>
            <a:lvl8pPr marL="3657600" lvl="7" indent="-317500" algn="r" rtl="0">
              <a:spcBef>
                <a:spcPts val="1600"/>
              </a:spcBef>
              <a:spcAft>
                <a:spcPts val="0"/>
              </a:spcAft>
              <a:buClr>
                <a:srgbClr val="000000"/>
              </a:buClr>
              <a:buSzPts val="1400"/>
              <a:buChar char="○"/>
              <a:defRPr>
                <a:solidFill>
                  <a:srgbClr val="000000"/>
                </a:solidFill>
              </a:defRPr>
            </a:lvl8pPr>
            <a:lvl9pPr marL="4114800" lvl="8" indent="-317500" algn="r" rtl="0">
              <a:spcBef>
                <a:spcPts val="1600"/>
              </a:spcBef>
              <a:spcAft>
                <a:spcPts val="1600"/>
              </a:spcAft>
              <a:buClr>
                <a:srgbClr val="000000"/>
              </a:buClr>
              <a:buSzPts val="1400"/>
              <a:buChar char="■"/>
              <a:defRPr>
                <a:solidFill>
                  <a:srgbClr val="000000"/>
                </a:solidFill>
              </a:defRPr>
            </a:lvl9pPr>
          </a:lstStyle>
          <a:p>
            <a:endParaRPr/>
          </a:p>
        </p:txBody>
      </p:sp>
      <p:sp>
        <p:nvSpPr>
          <p:cNvPr id="197" name="Google Shape;197;p28"/>
          <p:cNvSpPr txBox="1">
            <a:spLocks noGrp="1"/>
          </p:cNvSpPr>
          <p:nvPr>
            <p:ph type="body" idx="2"/>
          </p:nvPr>
        </p:nvSpPr>
        <p:spPr>
          <a:xfrm>
            <a:off x="4681175" y="1028700"/>
            <a:ext cx="3738900" cy="3540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5"/>
              </a:buClr>
              <a:buSzPts val="1400"/>
              <a:buChar char="●"/>
              <a:defRPr sz="1200">
                <a:solidFill>
                  <a:srgbClr val="000000"/>
                </a:solidFill>
              </a:defRPr>
            </a:lvl1pPr>
            <a:lvl2pPr marL="914400" lvl="1" indent="-317500" algn="r" rtl="0">
              <a:spcBef>
                <a:spcPts val="1600"/>
              </a:spcBef>
              <a:spcAft>
                <a:spcPts val="0"/>
              </a:spcAft>
              <a:buClr>
                <a:srgbClr val="000000"/>
              </a:buClr>
              <a:buSzPts val="1400"/>
              <a:buChar char="○"/>
              <a:defRPr>
                <a:solidFill>
                  <a:srgbClr val="000000"/>
                </a:solidFill>
              </a:defRPr>
            </a:lvl2pPr>
            <a:lvl3pPr marL="1371600" lvl="2" indent="-317500" algn="r" rtl="0">
              <a:spcBef>
                <a:spcPts val="1600"/>
              </a:spcBef>
              <a:spcAft>
                <a:spcPts val="0"/>
              </a:spcAft>
              <a:buClr>
                <a:srgbClr val="000000"/>
              </a:buClr>
              <a:buSzPts val="1400"/>
              <a:buChar char="■"/>
              <a:defRPr>
                <a:solidFill>
                  <a:srgbClr val="000000"/>
                </a:solidFill>
              </a:defRPr>
            </a:lvl3pPr>
            <a:lvl4pPr marL="1828800" lvl="3" indent="-317500" algn="r" rtl="0">
              <a:spcBef>
                <a:spcPts val="1600"/>
              </a:spcBef>
              <a:spcAft>
                <a:spcPts val="0"/>
              </a:spcAft>
              <a:buClr>
                <a:srgbClr val="000000"/>
              </a:buClr>
              <a:buSzPts val="1400"/>
              <a:buChar char="●"/>
              <a:defRPr>
                <a:solidFill>
                  <a:srgbClr val="000000"/>
                </a:solidFill>
              </a:defRPr>
            </a:lvl4pPr>
            <a:lvl5pPr marL="2286000" lvl="4" indent="-317500" algn="r" rtl="0">
              <a:spcBef>
                <a:spcPts val="1600"/>
              </a:spcBef>
              <a:spcAft>
                <a:spcPts val="0"/>
              </a:spcAft>
              <a:buClr>
                <a:srgbClr val="000000"/>
              </a:buClr>
              <a:buSzPts val="1400"/>
              <a:buChar char="○"/>
              <a:defRPr>
                <a:solidFill>
                  <a:srgbClr val="000000"/>
                </a:solidFill>
              </a:defRPr>
            </a:lvl5pPr>
            <a:lvl6pPr marL="2743200" lvl="5" indent="-317500" algn="r" rtl="0">
              <a:spcBef>
                <a:spcPts val="1600"/>
              </a:spcBef>
              <a:spcAft>
                <a:spcPts val="0"/>
              </a:spcAft>
              <a:buClr>
                <a:srgbClr val="000000"/>
              </a:buClr>
              <a:buSzPts val="1400"/>
              <a:buChar char="■"/>
              <a:defRPr>
                <a:solidFill>
                  <a:srgbClr val="000000"/>
                </a:solidFill>
              </a:defRPr>
            </a:lvl6pPr>
            <a:lvl7pPr marL="3200400" lvl="6" indent="-317500" algn="r" rtl="0">
              <a:spcBef>
                <a:spcPts val="1600"/>
              </a:spcBef>
              <a:spcAft>
                <a:spcPts val="0"/>
              </a:spcAft>
              <a:buClr>
                <a:srgbClr val="000000"/>
              </a:buClr>
              <a:buSzPts val="1400"/>
              <a:buChar char="●"/>
              <a:defRPr>
                <a:solidFill>
                  <a:srgbClr val="000000"/>
                </a:solidFill>
              </a:defRPr>
            </a:lvl7pPr>
            <a:lvl8pPr marL="3657600" lvl="7" indent="-317500" algn="r" rtl="0">
              <a:spcBef>
                <a:spcPts val="1600"/>
              </a:spcBef>
              <a:spcAft>
                <a:spcPts val="0"/>
              </a:spcAft>
              <a:buClr>
                <a:srgbClr val="000000"/>
              </a:buClr>
              <a:buSzPts val="1400"/>
              <a:buChar char="○"/>
              <a:defRPr>
                <a:solidFill>
                  <a:srgbClr val="000000"/>
                </a:solidFill>
              </a:defRPr>
            </a:lvl8pPr>
            <a:lvl9pPr marL="4114800" lvl="8" indent="-317500" algn="r" rtl="0">
              <a:spcBef>
                <a:spcPts val="1600"/>
              </a:spcBef>
              <a:spcAft>
                <a:spcPts val="1600"/>
              </a:spcAft>
              <a:buClr>
                <a:srgbClr val="000000"/>
              </a:buClr>
              <a:buSzPts val="1400"/>
              <a:buChar char="■"/>
              <a:defRPr>
                <a:solidFill>
                  <a:srgbClr val="000000"/>
                </a:solidFill>
              </a:defRPr>
            </a:lvl9pPr>
          </a:lstStyle>
          <a:p>
            <a:endParaRPr/>
          </a:p>
        </p:txBody>
      </p:sp>
      <p:sp>
        <p:nvSpPr>
          <p:cNvPr id="198" name="Google Shape;198;p28"/>
          <p:cNvSpPr/>
          <p:nvPr/>
        </p:nvSpPr>
        <p:spPr>
          <a:xfrm rot="5400000">
            <a:off x="8276838" y="70050"/>
            <a:ext cx="10077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rot="10800000">
            <a:off x="5960388" y="4791600"/>
            <a:ext cx="31836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4">
  <p:cSld name="CUSTOM_12">
    <p:spTree>
      <p:nvGrpSpPr>
        <p:cNvPr id="1" name="Shape 200"/>
        <p:cNvGrpSpPr/>
        <p:nvPr/>
      </p:nvGrpSpPr>
      <p:grpSpPr>
        <a:xfrm>
          <a:off x="0" y="0"/>
          <a:ext cx="0" cy="0"/>
          <a:chOff x="0" y="0"/>
          <a:chExt cx="0" cy="0"/>
        </a:xfrm>
      </p:grpSpPr>
      <p:sp>
        <p:nvSpPr>
          <p:cNvPr id="201" name="Google Shape;201;p29"/>
          <p:cNvSpPr/>
          <p:nvPr/>
        </p:nvSpPr>
        <p:spPr>
          <a:xfrm rot="5400000">
            <a:off x="8459550" y="332425"/>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rot="5400000">
            <a:off x="-143250" y="4279050"/>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5">
  <p:cSld name="CUSTOM_12_1">
    <p:spTree>
      <p:nvGrpSpPr>
        <p:cNvPr id="1" name="Shape 204"/>
        <p:cNvGrpSpPr/>
        <p:nvPr/>
      </p:nvGrpSpPr>
      <p:grpSpPr>
        <a:xfrm>
          <a:off x="0" y="0"/>
          <a:ext cx="0" cy="0"/>
          <a:chOff x="0" y="0"/>
          <a:chExt cx="0" cy="0"/>
        </a:xfrm>
      </p:grpSpPr>
      <p:sp>
        <p:nvSpPr>
          <p:cNvPr id="205" name="Google Shape;205;p30"/>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0" y="4791475"/>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208" name="Google Shape;208;p30"/>
          <p:cNvSpPr/>
          <p:nvPr/>
        </p:nvSpPr>
        <p:spPr>
          <a:xfrm rot="-5400000">
            <a:off x="7185900" y="3187981"/>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0"/>
          <p:cNvSpPr txBox="1">
            <a:spLocks noGrp="1"/>
          </p:cNvSpPr>
          <p:nvPr>
            <p:ph type="body" idx="1"/>
          </p:nvPr>
        </p:nvSpPr>
        <p:spPr>
          <a:xfrm>
            <a:off x="723975" y="1028700"/>
            <a:ext cx="3738900" cy="3540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5"/>
              </a:buClr>
              <a:buSzPts val="1400"/>
              <a:buChar char="●"/>
              <a:defRPr sz="1400">
                <a:solidFill>
                  <a:srgbClr val="000000"/>
                </a:solidFill>
              </a:defRPr>
            </a:lvl1pPr>
            <a:lvl2pPr marL="914400" lvl="1" indent="-317500" algn="r" rtl="0">
              <a:spcBef>
                <a:spcPts val="1600"/>
              </a:spcBef>
              <a:spcAft>
                <a:spcPts val="0"/>
              </a:spcAft>
              <a:buClr>
                <a:srgbClr val="000000"/>
              </a:buClr>
              <a:buSzPts val="1400"/>
              <a:buChar char="○"/>
              <a:defRPr>
                <a:solidFill>
                  <a:srgbClr val="000000"/>
                </a:solidFill>
              </a:defRPr>
            </a:lvl2pPr>
            <a:lvl3pPr marL="1371600" lvl="2" indent="-317500" algn="r" rtl="0">
              <a:spcBef>
                <a:spcPts val="1600"/>
              </a:spcBef>
              <a:spcAft>
                <a:spcPts val="0"/>
              </a:spcAft>
              <a:buClr>
                <a:srgbClr val="000000"/>
              </a:buClr>
              <a:buSzPts val="1400"/>
              <a:buChar char="■"/>
              <a:defRPr>
                <a:solidFill>
                  <a:srgbClr val="000000"/>
                </a:solidFill>
              </a:defRPr>
            </a:lvl3pPr>
            <a:lvl4pPr marL="1828800" lvl="3" indent="-317500" algn="r" rtl="0">
              <a:spcBef>
                <a:spcPts val="1600"/>
              </a:spcBef>
              <a:spcAft>
                <a:spcPts val="0"/>
              </a:spcAft>
              <a:buClr>
                <a:srgbClr val="000000"/>
              </a:buClr>
              <a:buSzPts val="1400"/>
              <a:buChar char="●"/>
              <a:defRPr>
                <a:solidFill>
                  <a:srgbClr val="000000"/>
                </a:solidFill>
              </a:defRPr>
            </a:lvl4pPr>
            <a:lvl5pPr marL="2286000" lvl="4" indent="-317500" algn="r" rtl="0">
              <a:spcBef>
                <a:spcPts val="1600"/>
              </a:spcBef>
              <a:spcAft>
                <a:spcPts val="0"/>
              </a:spcAft>
              <a:buClr>
                <a:srgbClr val="000000"/>
              </a:buClr>
              <a:buSzPts val="1400"/>
              <a:buChar char="○"/>
              <a:defRPr>
                <a:solidFill>
                  <a:srgbClr val="000000"/>
                </a:solidFill>
              </a:defRPr>
            </a:lvl5pPr>
            <a:lvl6pPr marL="2743200" lvl="5" indent="-317500" algn="r" rtl="0">
              <a:spcBef>
                <a:spcPts val="1600"/>
              </a:spcBef>
              <a:spcAft>
                <a:spcPts val="0"/>
              </a:spcAft>
              <a:buClr>
                <a:srgbClr val="000000"/>
              </a:buClr>
              <a:buSzPts val="1400"/>
              <a:buChar char="■"/>
              <a:defRPr>
                <a:solidFill>
                  <a:srgbClr val="000000"/>
                </a:solidFill>
              </a:defRPr>
            </a:lvl6pPr>
            <a:lvl7pPr marL="3200400" lvl="6" indent="-317500" algn="r" rtl="0">
              <a:spcBef>
                <a:spcPts val="1600"/>
              </a:spcBef>
              <a:spcAft>
                <a:spcPts val="0"/>
              </a:spcAft>
              <a:buClr>
                <a:srgbClr val="000000"/>
              </a:buClr>
              <a:buSzPts val="1400"/>
              <a:buChar char="●"/>
              <a:defRPr>
                <a:solidFill>
                  <a:srgbClr val="000000"/>
                </a:solidFill>
              </a:defRPr>
            </a:lvl7pPr>
            <a:lvl8pPr marL="3657600" lvl="7" indent="-317500" algn="r" rtl="0">
              <a:spcBef>
                <a:spcPts val="1600"/>
              </a:spcBef>
              <a:spcAft>
                <a:spcPts val="0"/>
              </a:spcAft>
              <a:buClr>
                <a:srgbClr val="000000"/>
              </a:buClr>
              <a:buSzPts val="1400"/>
              <a:buChar char="○"/>
              <a:defRPr>
                <a:solidFill>
                  <a:srgbClr val="000000"/>
                </a:solidFill>
              </a:defRPr>
            </a:lvl8pPr>
            <a:lvl9pPr marL="4114800" lvl="8" indent="-317500" algn="r" rtl="0">
              <a:spcBef>
                <a:spcPts val="1600"/>
              </a:spcBef>
              <a:spcAft>
                <a:spcPts val="1600"/>
              </a:spcAft>
              <a:buClr>
                <a:srgbClr val="000000"/>
              </a:buClr>
              <a:buSzPts val="1400"/>
              <a:buChar char="■"/>
              <a:defRPr>
                <a:solidFill>
                  <a:srgbClr val="000000"/>
                </a:solidFill>
              </a:defRPr>
            </a:lvl9pPr>
          </a:lstStyle>
          <a:p>
            <a:endParaRPr/>
          </a:p>
        </p:txBody>
      </p:sp>
      <p:sp>
        <p:nvSpPr>
          <p:cNvPr id="210" name="Google Shape;210;p30"/>
          <p:cNvSpPr txBox="1">
            <a:spLocks noGrp="1"/>
          </p:cNvSpPr>
          <p:nvPr>
            <p:ph type="body" idx="2"/>
          </p:nvPr>
        </p:nvSpPr>
        <p:spPr>
          <a:xfrm>
            <a:off x="4681175" y="1028700"/>
            <a:ext cx="3738900" cy="3540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5"/>
              </a:buClr>
              <a:buSzPts val="1400"/>
              <a:buChar char="●"/>
              <a:defRPr sz="1200">
                <a:solidFill>
                  <a:srgbClr val="000000"/>
                </a:solidFill>
              </a:defRPr>
            </a:lvl1pPr>
            <a:lvl2pPr marL="914400" lvl="1" indent="-317500" algn="r" rtl="0">
              <a:spcBef>
                <a:spcPts val="1600"/>
              </a:spcBef>
              <a:spcAft>
                <a:spcPts val="0"/>
              </a:spcAft>
              <a:buClr>
                <a:srgbClr val="000000"/>
              </a:buClr>
              <a:buSzPts val="1400"/>
              <a:buChar char="○"/>
              <a:defRPr>
                <a:solidFill>
                  <a:srgbClr val="000000"/>
                </a:solidFill>
              </a:defRPr>
            </a:lvl2pPr>
            <a:lvl3pPr marL="1371600" lvl="2" indent="-317500" algn="r" rtl="0">
              <a:spcBef>
                <a:spcPts val="1600"/>
              </a:spcBef>
              <a:spcAft>
                <a:spcPts val="0"/>
              </a:spcAft>
              <a:buClr>
                <a:srgbClr val="000000"/>
              </a:buClr>
              <a:buSzPts val="1400"/>
              <a:buChar char="■"/>
              <a:defRPr>
                <a:solidFill>
                  <a:srgbClr val="000000"/>
                </a:solidFill>
              </a:defRPr>
            </a:lvl3pPr>
            <a:lvl4pPr marL="1828800" lvl="3" indent="-317500" algn="r" rtl="0">
              <a:spcBef>
                <a:spcPts val="1600"/>
              </a:spcBef>
              <a:spcAft>
                <a:spcPts val="0"/>
              </a:spcAft>
              <a:buClr>
                <a:srgbClr val="000000"/>
              </a:buClr>
              <a:buSzPts val="1400"/>
              <a:buChar char="●"/>
              <a:defRPr>
                <a:solidFill>
                  <a:srgbClr val="000000"/>
                </a:solidFill>
              </a:defRPr>
            </a:lvl4pPr>
            <a:lvl5pPr marL="2286000" lvl="4" indent="-317500" algn="r" rtl="0">
              <a:spcBef>
                <a:spcPts val="1600"/>
              </a:spcBef>
              <a:spcAft>
                <a:spcPts val="0"/>
              </a:spcAft>
              <a:buClr>
                <a:srgbClr val="000000"/>
              </a:buClr>
              <a:buSzPts val="1400"/>
              <a:buChar char="○"/>
              <a:defRPr>
                <a:solidFill>
                  <a:srgbClr val="000000"/>
                </a:solidFill>
              </a:defRPr>
            </a:lvl5pPr>
            <a:lvl6pPr marL="2743200" lvl="5" indent="-317500" algn="r" rtl="0">
              <a:spcBef>
                <a:spcPts val="1600"/>
              </a:spcBef>
              <a:spcAft>
                <a:spcPts val="0"/>
              </a:spcAft>
              <a:buClr>
                <a:srgbClr val="000000"/>
              </a:buClr>
              <a:buSzPts val="1400"/>
              <a:buChar char="■"/>
              <a:defRPr>
                <a:solidFill>
                  <a:srgbClr val="000000"/>
                </a:solidFill>
              </a:defRPr>
            </a:lvl6pPr>
            <a:lvl7pPr marL="3200400" lvl="6" indent="-317500" algn="r" rtl="0">
              <a:spcBef>
                <a:spcPts val="1600"/>
              </a:spcBef>
              <a:spcAft>
                <a:spcPts val="0"/>
              </a:spcAft>
              <a:buClr>
                <a:srgbClr val="000000"/>
              </a:buClr>
              <a:buSzPts val="1400"/>
              <a:buChar char="●"/>
              <a:defRPr>
                <a:solidFill>
                  <a:srgbClr val="000000"/>
                </a:solidFill>
              </a:defRPr>
            </a:lvl7pPr>
            <a:lvl8pPr marL="3657600" lvl="7" indent="-317500" algn="r" rtl="0">
              <a:spcBef>
                <a:spcPts val="1600"/>
              </a:spcBef>
              <a:spcAft>
                <a:spcPts val="0"/>
              </a:spcAft>
              <a:buClr>
                <a:srgbClr val="000000"/>
              </a:buClr>
              <a:buSzPts val="1400"/>
              <a:buChar char="○"/>
              <a:defRPr>
                <a:solidFill>
                  <a:srgbClr val="000000"/>
                </a:solidFill>
              </a:defRPr>
            </a:lvl8pPr>
            <a:lvl9pPr marL="4114800" lvl="8" indent="-317500" algn="r" rtl="0">
              <a:spcBef>
                <a:spcPts val="1600"/>
              </a:spcBef>
              <a:spcAft>
                <a:spcPts val="1600"/>
              </a:spcAft>
              <a:buClr>
                <a:srgbClr val="000000"/>
              </a:buClr>
              <a:buSzPts val="1400"/>
              <a:buChar char="■"/>
              <a:defRPr>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3900" y="361950"/>
            <a:ext cx="6448200" cy="591600"/>
          </a:xfrm>
          <a:prstGeom prst="rect">
            <a:avLst/>
          </a:prstGeom>
        </p:spPr>
        <p:txBody>
          <a:bodyPr spcFirstLastPara="1" wrap="square" lIns="91425" tIns="91425" rIns="91425" bIns="91425" anchor="t" anchorCtr="0">
            <a:noAutofit/>
          </a:bodyPr>
          <a:lstStyle>
            <a:lvl1pPr lvl="0">
              <a:spcBef>
                <a:spcPts val="0"/>
              </a:spcBef>
              <a:spcAft>
                <a:spcPts val="0"/>
              </a:spcAft>
              <a:buClr>
                <a:srgbClr val="324A00"/>
              </a:buClr>
              <a:buSzPts val="2800"/>
              <a:buNone/>
              <a:defRPr>
                <a:solidFill>
                  <a:srgbClr val="324A00"/>
                </a:solidFill>
              </a:defRPr>
            </a:lvl1pPr>
            <a:lvl2pPr lvl="1">
              <a:spcBef>
                <a:spcPts val="0"/>
              </a:spcBef>
              <a:spcAft>
                <a:spcPts val="0"/>
              </a:spcAft>
              <a:buClr>
                <a:srgbClr val="324A00"/>
              </a:buClr>
              <a:buSzPts val="2800"/>
              <a:buNone/>
              <a:defRPr>
                <a:solidFill>
                  <a:srgbClr val="324A00"/>
                </a:solidFill>
              </a:defRPr>
            </a:lvl2pPr>
            <a:lvl3pPr lvl="2">
              <a:spcBef>
                <a:spcPts val="0"/>
              </a:spcBef>
              <a:spcAft>
                <a:spcPts val="0"/>
              </a:spcAft>
              <a:buClr>
                <a:srgbClr val="324A00"/>
              </a:buClr>
              <a:buSzPts val="2800"/>
              <a:buNone/>
              <a:defRPr>
                <a:solidFill>
                  <a:srgbClr val="324A00"/>
                </a:solidFill>
              </a:defRPr>
            </a:lvl3pPr>
            <a:lvl4pPr lvl="3">
              <a:spcBef>
                <a:spcPts val="0"/>
              </a:spcBef>
              <a:spcAft>
                <a:spcPts val="0"/>
              </a:spcAft>
              <a:buClr>
                <a:srgbClr val="324A00"/>
              </a:buClr>
              <a:buSzPts val="2800"/>
              <a:buNone/>
              <a:defRPr>
                <a:solidFill>
                  <a:srgbClr val="324A00"/>
                </a:solidFill>
              </a:defRPr>
            </a:lvl4pPr>
            <a:lvl5pPr lvl="4">
              <a:spcBef>
                <a:spcPts val="0"/>
              </a:spcBef>
              <a:spcAft>
                <a:spcPts val="0"/>
              </a:spcAft>
              <a:buClr>
                <a:srgbClr val="324A00"/>
              </a:buClr>
              <a:buSzPts val="2800"/>
              <a:buNone/>
              <a:defRPr>
                <a:solidFill>
                  <a:srgbClr val="324A00"/>
                </a:solidFill>
              </a:defRPr>
            </a:lvl5pPr>
            <a:lvl6pPr lvl="5">
              <a:spcBef>
                <a:spcPts val="0"/>
              </a:spcBef>
              <a:spcAft>
                <a:spcPts val="0"/>
              </a:spcAft>
              <a:buClr>
                <a:srgbClr val="324A00"/>
              </a:buClr>
              <a:buSzPts val="2800"/>
              <a:buNone/>
              <a:defRPr>
                <a:solidFill>
                  <a:srgbClr val="324A00"/>
                </a:solidFill>
              </a:defRPr>
            </a:lvl6pPr>
            <a:lvl7pPr lvl="6">
              <a:spcBef>
                <a:spcPts val="0"/>
              </a:spcBef>
              <a:spcAft>
                <a:spcPts val="0"/>
              </a:spcAft>
              <a:buClr>
                <a:srgbClr val="324A00"/>
              </a:buClr>
              <a:buSzPts val="2800"/>
              <a:buNone/>
              <a:defRPr>
                <a:solidFill>
                  <a:srgbClr val="324A00"/>
                </a:solidFill>
              </a:defRPr>
            </a:lvl7pPr>
            <a:lvl8pPr lvl="7">
              <a:spcBef>
                <a:spcPts val="0"/>
              </a:spcBef>
              <a:spcAft>
                <a:spcPts val="0"/>
              </a:spcAft>
              <a:buClr>
                <a:srgbClr val="324A00"/>
              </a:buClr>
              <a:buSzPts val="2800"/>
              <a:buNone/>
              <a:defRPr>
                <a:solidFill>
                  <a:srgbClr val="324A00"/>
                </a:solidFill>
              </a:defRPr>
            </a:lvl8pPr>
            <a:lvl9pPr lvl="8">
              <a:spcBef>
                <a:spcPts val="0"/>
              </a:spcBef>
              <a:spcAft>
                <a:spcPts val="0"/>
              </a:spcAft>
              <a:buClr>
                <a:srgbClr val="324A00"/>
              </a:buClr>
              <a:buSzPts val="2800"/>
              <a:buNone/>
              <a:defRPr>
                <a:solidFill>
                  <a:srgbClr val="324A00"/>
                </a:solidFill>
              </a:defRPr>
            </a:lvl9pPr>
          </a:lstStyle>
          <a:p>
            <a:endParaRPr/>
          </a:p>
        </p:txBody>
      </p:sp>
      <p:sp>
        <p:nvSpPr>
          <p:cNvPr id="25" name="Google Shape;25;p4"/>
          <p:cNvSpPr txBox="1">
            <a:spLocks noGrp="1"/>
          </p:cNvSpPr>
          <p:nvPr>
            <p:ph type="body" idx="1"/>
          </p:nvPr>
        </p:nvSpPr>
        <p:spPr>
          <a:xfrm>
            <a:off x="723900" y="953775"/>
            <a:ext cx="7696200" cy="36150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5"/>
              </a:buClr>
              <a:buSzPts val="1200"/>
              <a:buAutoNum type="arabicPeriod"/>
              <a:defRPr sz="1100">
                <a:solidFill>
                  <a:srgbClr val="000000"/>
                </a:solidFill>
              </a:defRPr>
            </a:lvl1pPr>
            <a:lvl2pPr marL="914400" lvl="1" indent="-304800">
              <a:spcBef>
                <a:spcPts val="1600"/>
              </a:spcBef>
              <a:spcAft>
                <a:spcPts val="0"/>
              </a:spcAft>
              <a:buClr>
                <a:srgbClr val="000000"/>
              </a:buClr>
              <a:buSzPts val="1200"/>
              <a:buAutoNum type="alphaLcPeriod"/>
              <a:defRPr>
                <a:solidFill>
                  <a:srgbClr val="000000"/>
                </a:solidFill>
              </a:defRPr>
            </a:lvl2pPr>
            <a:lvl3pPr marL="1371600" lvl="2" indent="-304800">
              <a:spcBef>
                <a:spcPts val="1600"/>
              </a:spcBef>
              <a:spcAft>
                <a:spcPts val="0"/>
              </a:spcAft>
              <a:buClr>
                <a:srgbClr val="000000"/>
              </a:buClr>
              <a:buSzPts val="1200"/>
              <a:buAutoNum type="romanLcPeriod"/>
              <a:defRPr>
                <a:solidFill>
                  <a:srgbClr val="000000"/>
                </a:solidFill>
              </a:defRPr>
            </a:lvl3pPr>
            <a:lvl4pPr marL="1828800" lvl="3" indent="-304800">
              <a:spcBef>
                <a:spcPts val="1600"/>
              </a:spcBef>
              <a:spcAft>
                <a:spcPts val="0"/>
              </a:spcAft>
              <a:buClr>
                <a:srgbClr val="000000"/>
              </a:buClr>
              <a:buSzPts val="1200"/>
              <a:buAutoNum type="arabicPeriod"/>
              <a:defRPr>
                <a:solidFill>
                  <a:srgbClr val="000000"/>
                </a:solidFill>
              </a:defRPr>
            </a:lvl4pPr>
            <a:lvl5pPr marL="2286000" lvl="4" indent="-304800">
              <a:spcBef>
                <a:spcPts val="1600"/>
              </a:spcBef>
              <a:spcAft>
                <a:spcPts val="0"/>
              </a:spcAft>
              <a:buClr>
                <a:srgbClr val="000000"/>
              </a:buClr>
              <a:buSzPts val="1200"/>
              <a:buAutoNum type="alphaLcPeriod"/>
              <a:defRPr>
                <a:solidFill>
                  <a:srgbClr val="000000"/>
                </a:solidFill>
              </a:defRPr>
            </a:lvl5pPr>
            <a:lvl6pPr marL="2743200" lvl="5" indent="-304800">
              <a:spcBef>
                <a:spcPts val="1600"/>
              </a:spcBef>
              <a:spcAft>
                <a:spcPts val="0"/>
              </a:spcAft>
              <a:buClr>
                <a:srgbClr val="000000"/>
              </a:buClr>
              <a:buSzPts val="1200"/>
              <a:buAutoNum type="romanLcPeriod"/>
              <a:defRPr>
                <a:solidFill>
                  <a:srgbClr val="000000"/>
                </a:solidFill>
              </a:defRPr>
            </a:lvl6pPr>
            <a:lvl7pPr marL="3200400" lvl="6" indent="-304800">
              <a:spcBef>
                <a:spcPts val="1600"/>
              </a:spcBef>
              <a:spcAft>
                <a:spcPts val="0"/>
              </a:spcAft>
              <a:buClr>
                <a:srgbClr val="000000"/>
              </a:buClr>
              <a:buSzPts val="1200"/>
              <a:buAutoNum type="arabicPeriod"/>
              <a:defRPr>
                <a:solidFill>
                  <a:srgbClr val="000000"/>
                </a:solidFill>
              </a:defRPr>
            </a:lvl7pPr>
            <a:lvl8pPr marL="3657600" lvl="7" indent="-304800">
              <a:spcBef>
                <a:spcPts val="1600"/>
              </a:spcBef>
              <a:spcAft>
                <a:spcPts val="0"/>
              </a:spcAft>
              <a:buClr>
                <a:srgbClr val="000000"/>
              </a:buClr>
              <a:buSzPts val="1200"/>
              <a:buAutoNum type="alphaLcPeriod"/>
              <a:defRPr>
                <a:solidFill>
                  <a:srgbClr val="000000"/>
                </a:solidFill>
              </a:defRPr>
            </a:lvl8pPr>
            <a:lvl9pPr marL="4114800" lvl="8" indent="-304800">
              <a:spcBef>
                <a:spcPts val="1600"/>
              </a:spcBef>
              <a:spcAft>
                <a:spcPts val="1600"/>
              </a:spcAft>
              <a:buClr>
                <a:srgbClr val="000000"/>
              </a:buClr>
              <a:buSzPts val="1200"/>
              <a:buAutoNum type="romanLcPeriod"/>
              <a:defRPr>
                <a:solidFill>
                  <a:srgbClr val="000000"/>
                </a:solidFill>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211"/>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212"/>
        <p:cNvGrpSpPr/>
        <p:nvPr/>
      </p:nvGrpSpPr>
      <p:grpSpPr>
        <a:xfrm>
          <a:off x="0" y="0"/>
          <a:ext cx="0" cy="0"/>
          <a:chOff x="0" y="0"/>
          <a:chExt cx="0" cy="0"/>
        </a:xfrm>
      </p:grpSpPr>
      <p:sp>
        <p:nvSpPr>
          <p:cNvPr id="213" name="Google Shape;213;p32"/>
          <p:cNvSpPr/>
          <p:nvPr/>
        </p:nvSpPr>
        <p:spPr>
          <a:xfrm rot="5400000">
            <a:off x="-332550" y="4459050"/>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p:nvPr/>
        </p:nvSpPr>
        <p:spPr>
          <a:xfrm>
            <a:off x="8136300" y="4422175"/>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CUSTOM_13_1_1">
    <p:spTree>
      <p:nvGrpSpPr>
        <p:cNvPr id="1" name="Shape 215"/>
        <p:cNvGrpSpPr/>
        <p:nvPr/>
      </p:nvGrpSpPr>
      <p:grpSpPr>
        <a:xfrm>
          <a:off x="0" y="0"/>
          <a:ext cx="0" cy="0"/>
          <a:chOff x="0" y="0"/>
          <a:chExt cx="0" cy="0"/>
        </a:xfrm>
      </p:grpSpPr>
      <p:sp>
        <p:nvSpPr>
          <p:cNvPr id="216" name="Google Shape;216;p33"/>
          <p:cNvSpPr/>
          <p:nvPr/>
        </p:nvSpPr>
        <p:spPr>
          <a:xfrm rot="10800000">
            <a:off x="-12" y="4791475"/>
            <a:ext cx="31836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3"/>
          <p:cNvSpPr/>
          <p:nvPr/>
        </p:nvSpPr>
        <p:spPr>
          <a:xfrm rot="5400000">
            <a:off x="8276850" y="143125"/>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3">
  <p:cSld name="CUSTOM_13_1_1_1">
    <p:spTree>
      <p:nvGrpSpPr>
        <p:cNvPr id="1" name="Shape 218"/>
        <p:cNvGrpSpPr/>
        <p:nvPr/>
      </p:nvGrpSpPr>
      <p:grpSpPr>
        <a:xfrm>
          <a:off x="0" y="0"/>
          <a:ext cx="0" cy="0"/>
          <a:chOff x="0" y="0"/>
          <a:chExt cx="0" cy="0"/>
        </a:xfrm>
      </p:grpSpPr>
      <p:sp>
        <p:nvSpPr>
          <p:cNvPr id="219" name="Google Shape;219;p34"/>
          <p:cNvSpPr/>
          <p:nvPr/>
        </p:nvSpPr>
        <p:spPr>
          <a:xfrm rot="10800000">
            <a:off x="7088700" y="-125"/>
            <a:ext cx="20553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4"/>
          <p:cNvSpPr/>
          <p:nvPr/>
        </p:nvSpPr>
        <p:spPr>
          <a:xfrm rot="5400000">
            <a:off x="7942350" y="3941850"/>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4">
  <p:cSld name="CUSTOM_13_1_1_1_1">
    <p:spTree>
      <p:nvGrpSpPr>
        <p:cNvPr id="1" name="Shape 221"/>
        <p:cNvGrpSpPr/>
        <p:nvPr/>
      </p:nvGrpSpPr>
      <p:grpSpPr>
        <a:xfrm>
          <a:off x="0" y="0"/>
          <a:ext cx="0" cy="0"/>
          <a:chOff x="0" y="0"/>
          <a:chExt cx="0" cy="0"/>
        </a:xfrm>
      </p:grpSpPr>
      <p:sp>
        <p:nvSpPr>
          <p:cNvPr id="222" name="Google Shape;222;p35"/>
          <p:cNvSpPr/>
          <p:nvPr/>
        </p:nvSpPr>
        <p:spPr>
          <a:xfrm rot="10800000">
            <a:off x="0" y="4422181"/>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5"/>
          <p:cNvSpPr/>
          <p:nvPr/>
        </p:nvSpPr>
        <p:spPr>
          <a:xfrm>
            <a:off x="7092600" y="0"/>
            <a:ext cx="20514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p:nvPr/>
        </p:nvSpPr>
        <p:spPr>
          <a:xfrm>
            <a:off x="1533900" y="1371600"/>
            <a:ext cx="2961900" cy="25716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4666000" y="1371600"/>
            <a:ext cx="2961900" cy="25716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324A00"/>
              </a:buClr>
              <a:buSzPts val="2800"/>
              <a:buNone/>
              <a:defRPr>
                <a:solidFill>
                  <a:srgbClr val="324A00"/>
                </a:solidFill>
              </a:defRPr>
            </a:lvl1pPr>
            <a:lvl2pPr lvl="1">
              <a:spcBef>
                <a:spcPts val="0"/>
              </a:spcBef>
              <a:spcAft>
                <a:spcPts val="0"/>
              </a:spcAft>
              <a:buClr>
                <a:srgbClr val="324A00"/>
              </a:buClr>
              <a:buSzPts val="2800"/>
              <a:buNone/>
              <a:defRPr>
                <a:solidFill>
                  <a:srgbClr val="324A00"/>
                </a:solidFill>
              </a:defRPr>
            </a:lvl2pPr>
            <a:lvl3pPr lvl="2">
              <a:spcBef>
                <a:spcPts val="0"/>
              </a:spcBef>
              <a:spcAft>
                <a:spcPts val="0"/>
              </a:spcAft>
              <a:buClr>
                <a:srgbClr val="324A00"/>
              </a:buClr>
              <a:buSzPts val="2800"/>
              <a:buNone/>
              <a:defRPr>
                <a:solidFill>
                  <a:srgbClr val="324A00"/>
                </a:solidFill>
              </a:defRPr>
            </a:lvl3pPr>
            <a:lvl4pPr lvl="3">
              <a:spcBef>
                <a:spcPts val="0"/>
              </a:spcBef>
              <a:spcAft>
                <a:spcPts val="0"/>
              </a:spcAft>
              <a:buClr>
                <a:srgbClr val="324A00"/>
              </a:buClr>
              <a:buSzPts val="2800"/>
              <a:buNone/>
              <a:defRPr>
                <a:solidFill>
                  <a:srgbClr val="324A00"/>
                </a:solidFill>
              </a:defRPr>
            </a:lvl4pPr>
            <a:lvl5pPr lvl="4">
              <a:spcBef>
                <a:spcPts val="0"/>
              </a:spcBef>
              <a:spcAft>
                <a:spcPts val="0"/>
              </a:spcAft>
              <a:buClr>
                <a:srgbClr val="324A00"/>
              </a:buClr>
              <a:buSzPts val="2800"/>
              <a:buNone/>
              <a:defRPr>
                <a:solidFill>
                  <a:srgbClr val="324A00"/>
                </a:solidFill>
              </a:defRPr>
            </a:lvl5pPr>
            <a:lvl6pPr lvl="5">
              <a:spcBef>
                <a:spcPts val="0"/>
              </a:spcBef>
              <a:spcAft>
                <a:spcPts val="0"/>
              </a:spcAft>
              <a:buClr>
                <a:srgbClr val="324A00"/>
              </a:buClr>
              <a:buSzPts val="2800"/>
              <a:buNone/>
              <a:defRPr>
                <a:solidFill>
                  <a:srgbClr val="324A00"/>
                </a:solidFill>
              </a:defRPr>
            </a:lvl6pPr>
            <a:lvl7pPr lvl="6">
              <a:spcBef>
                <a:spcPts val="0"/>
              </a:spcBef>
              <a:spcAft>
                <a:spcPts val="0"/>
              </a:spcAft>
              <a:buClr>
                <a:srgbClr val="324A00"/>
              </a:buClr>
              <a:buSzPts val="2800"/>
              <a:buNone/>
              <a:defRPr>
                <a:solidFill>
                  <a:srgbClr val="324A00"/>
                </a:solidFill>
              </a:defRPr>
            </a:lvl7pPr>
            <a:lvl8pPr lvl="7">
              <a:spcBef>
                <a:spcPts val="0"/>
              </a:spcBef>
              <a:spcAft>
                <a:spcPts val="0"/>
              </a:spcAft>
              <a:buClr>
                <a:srgbClr val="324A00"/>
              </a:buClr>
              <a:buSzPts val="2800"/>
              <a:buNone/>
              <a:defRPr>
                <a:solidFill>
                  <a:srgbClr val="324A00"/>
                </a:solidFill>
              </a:defRPr>
            </a:lvl8pPr>
            <a:lvl9pPr lvl="8">
              <a:spcBef>
                <a:spcPts val="0"/>
              </a:spcBef>
              <a:spcAft>
                <a:spcPts val="0"/>
              </a:spcAft>
              <a:buClr>
                <a:srgbClr val="324A00"/>
              </a:buClr>
              <a:buSzPts val="2800"/>
              <a:buNone/>
              <a:defRPr>
                <a:solidFill>
                  <a:srgbClr val="324A00"/>
                </a:solidFill>
              </a:defRPr>
            </a:lvl9pPr>
          </a:lstStyle>
          <a:p>
            <a:endParaRPr/>
          </a:p>
        </p:txBody>
      </p:sp>
      <p:sp>
        <p:nvSpPr>
          <p:cNvPr id="31" name="Google Shape;31;p5"/>
          <p:cNvSpPr txBox="1">
            <a:spLocks noGrp="1"/>
          </p:cNvSpPr>
          <p:nvPr>
            <p:ph type="body" idx="1"/>
          </p:nvPr>
        </p:nvSpPr>
        <p:spPr>
          <a:xfrm>
            <a:off x="1603538" y="2543125"/>
            <a:ext cx="2787000" cy="155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32" name="Google Shape;32;p5"/>
          <p:cNvSpPr txBox="1">
            <a:spLocks noGrp="1"/>
          </p:cNvSpPr>
          <p:nvPr>
            <p:ph type="body" idx="2"/>
          </p:nvPr>
        </p:nvSpPr>
        <p:spPr>
          <a:xfrm>
            <a:off x="4753453" y="2543125"/>
            <a:ext cx="2787000" cy="155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33" name="Google Shape;3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4" name="Google Shape;34;p5"/>
          <p:cNvSpPr txBox="1">
            <a:spLocks noGrp="1"/>
          </p:cNvSpPr>
          <p:nvPr>
            <p:ph type="title" idx="3"/>
          </p:nvPr>
        </p:nvSpPr>
        <p:spPr>
          <a:xfrm>
            <a:off x="1944500" y="2019150"/>
            <a:ext cx="2105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5" name="Google Shape;35;p5"/>
          <p:cNvSpPr txBox="1">
            <a:spLocks noGrp="1"/>
          </p:cNvSpPr>
          <p:nvPr>
            <p:ph type="title" idx="4"/>
          </p:nvPr>
        </p:nvSpPr>
        <p:spPr>
          <a:xfrm>
            <a:off x="5094400" y="2019150"/>
            <a:ext cx="2105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6" name="Google Shape;36;p5"/>
          <p:cNvSpPr/>
          <p:nvPr/>
        </p:nvSpPr>
        <p:spPr>
          <a:xfrm rot="5400000">
            <a:off x="8459550" y="33255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rot="5400000">
            <a:off x="-1234200" y="3188106"/>
            <a:ext cx="31896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23975" y="361950"/>
            <a:ext cx="8520600" cy="584400"/>
          </a:xfrm>
          <a:prstGeom prst="rect">
            <a:avLst/>
          </a:prstGeom>
        </p:spPr>
        <p:txBody>
          <a:bodyPr spcFirstLastPara="1" wrap="square" lIns="91425" tIns="91425" rIns="91425" bIns="91425" anchor="t" anchorCtr="0">
            <a:noAutofit/>
          </a:bodyPr>
          <a:lstStyle>
            <a:lvl1pPr lvl="0">
              <a:spcBef>
                <a:spcPts val="0"/>
              </a:spcBef>
              <a:spcAft>
                <a:spcPts val="0"/>
              </a:spcAft>
              <a:buClr>
                <a:srgbClr val="324A00"/>
              </a:buClr>
              <a:buSzPts val="2800"/>
              <a:buNone/>
              <a:defRPr>
                <a:solidFill>
                  <a:srgbClr val="324A00"/>
                </a:solidFill>
              </a:defRPr>
            </a:lvl1pPr>
            <a:lvl2pPr lvl="1">
              <a:spcBef>
                <a:spcPts val="0"/>
              </a:spcBef>
              <a:spcAft>
                <a:spcPts val="0"/>
              </a:spcAft>
              <a:buClr>
                <a:srgbClr val="324A00"/>
              </a:buClr>
              <a:buSzPts val="2800"/>
              <a:buNone/>
              <a:defRPr>
                <a:solidFill>
                  <a:srgbClr val="324A00"/>
                </a:solidFill>
              </a:defRPr>
            </a:lvl2pPr>
            <a:lvl3pPr lvl="2">
              <a:spcBef>
                <a:spcPts val="0"/>
              </a:spcBef>
              <a:spcAft>
                <a:spcPts val="0"/>
              </a:spcAft>
              <a:buClr>
                <a:srgbClr val="324A00"/>
              </a:buClr>
              <a:buSzPts val="2800"/>
              <a:buNone/>
              <a:defRPr>
                <a:solidFill>
                  <a:srgbClr val="324A00"/>
                </a:solidFill>
              </a:defRPr>
            </a:lvl3pPr>
            <a:lvl4pPr lvl="3">
              <a:spcBef>
                <a:spcPts val="0"/>
              </a:spcBef>
              <a:spcAft>
                <a:spcPts val="0"/>
              </a:spcAft>
              <a:buClr>
                <a:srgbClr val="324A00"/>
              </a:buClr>
              <a:buSzPts val="2800"/>
              <a:buNone/>
              <a:defRPr>
                <a:solidFill>
                  <a:srgbClr val="324A00"/>
                </a:solidFill>
              </a:defRPr>
            </a:lvl4pPr>
            <a:lvl5pPr lvl="4">
              <a:spcBef>
                <a:spcPts val="0"/>
              </a:spcBef>
              <a:spcAft>
                <a:spcPts val="0"/>
              </a:spcAft>
              <a:buClr>
                <a:srgbClr val="324A00"/>
              </a:buClr>
              <a:buSzPts val="2800"/>
              <a:buNone/>
              <a:defRPr>
                <a:solidFill>
                  <a:srgbClr val="324A00"/>
                </a:solidFill>
              </a:defRPr>
            </a:lvl5pPr>
            <a:lvl6pPr lvl="5">
              <a:spcBef>
                <a:spcPts val="0"/>
              </a:spcBef>
              <a:spcAft>
                <a:spcPts val="0"/>
              </a:spcAft>
              <a:buClr>
                <a:srgbClr val="324A00"/>
              </a:buClr>
              <a:buSzPts val="2800"/>
              <a:buNone/>
              <a:defRPr>
                <a:solidFill>
                  <a:srgbClr val="324A00"/>
                </a:solidFill>
              </a:defRPr>
            </a:lvl6pPr>
            <a:lvl7pPr lvl="6">
              <a:spcBef>
                <a:spcPts val="0"/>
              </a:spcBef>
              <a:spcAft>
                <a:spcPts val="0"/>
              </a:spcAft>
              <a:buClr>
                <a:srgbClr val="324A00"/>
              </a:buClr>
              <a:buSzPts val="2800"/>
              <a:buNone/>
              <a:defRPr>
                <a:solidFill>
                  <a:srgbClr val="324A00"/>
                </a:solidFill>
              </a:defRPr>
            </a:lvl7pPr>
            <a:lvl8pPr lvl="7">
              <a:spcBef>
                <a:spcPts val="0"/>
              </a:spcBef>
              <a:spcAft>
                <a:spcPts val="0"/>
              </a:spcAft>
              <a:buClr>
                <a:srgbClr val="324A00"/>
              </a:buClr>
              <a:buSzPts val="2800"/>
              <a:buNone/>
              <a:defRPr>
                <a:solidFill>
                  <a:srgbClr val="324A00"/>
                </a:solidFill>
              </a:defRPr>
            </a:lvl8pPr>
            <a:lvl9pPr lvl="8">
              <a:spcBef>
                <a:spcPts val="0"/>
              </a:spcBef>
              <a:spcAft>
                <a:spcPts val="0"/>
              </a:spcAft>
              <a:buClr>
                <a:srgbClr val="324A00"/>
              </a:buClr>
              <a:buSzPts val="2800"/>
              <a:buNone/>
              <a:defRPr>
                <a:solidFill>
                  <a:srgbClr val="324A00"/>
                </a:solidFill>
              </a:defRPr>
            </a:lvl9pPr>
          </a:lstStyle>
          <a:p>
            <a:endParaRPr/>
          </a:p>
        </p:txBody>
      </p:sp>
      <p:sp>
        <p:nvSpPr>
          <p:cNvPr id="40" name="Google Shape;4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41" name="Google Shape;41;p6"/>
          <p:cNvSpPr/>
          <p:nvPr/>
        </p:nvSpPr>
        <p:spPr>
          <a:xfrm rot="10800000">
            <a:off x="8127000" y="0"/>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rot="5400000">
            <a:off x="8276850" y="4279050"/>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000500" y="1331425"/>
            <a:ext cx="4419600" cy="706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324A00"/>
              </a:buClr>
              <a:buSzPts val="2400"/>
              <a:buNone/>
              <a:defRPr>
                <a:solidFill>
                  <a:srgbClr val="324A00"/>
                </a:solidFill>
              </a:defRPr>
            </a:lvl1pPr>
            <a:lvl2pPr lvl="1">
              <a:spcBef>
                <a:spcPts val="0"/>
              </a:spcBef>
              <a:spcAft>
                <a:spcPts val="0"/>
              </a:spcAft>
              <a:buClr>
                <a:srgbClr val="324A00"/>
              </a:buClr>
              <a:buSzPts val="2400"/>
              <a:buNone/>
              <a:defRPr sz="2400">
                <a:solidFill>
                  <a:srgbClr val="324A00"/>
                </a:solidFill>
              </a:defRPr>
            </a:lvl2pPr>
            <a:lvl3pPr lvl="2">
              <a:spcBef>
                <a:spcPts val="0"/>
              </a:spcBef>
              <a:spcAft>
                <a:spcPts val="0"/>
              </a:spcAft>
              <a:buClr>
                <a:srgbClr val="324A00"/>
              </a:buClr>
              <a:buSzPts val="2400"/>
              <a:buNone/>
              <a:defRPr sz="2400">
                <a:solidFill>
                  <a:srgbClr val="324A00"/>
                </a:solidFill>
              </a:defRPr>
            </a:lvl3pPr>
            <a:lvl4pPr lvl="3">
              <a:spcBef>
                <a:spcPts val="0"/>
              </a:spcBef>
              <a:spcAft>
                <a:spcPts val="0"/>
              </a:spcAft>
              <a:buClr>
                <a:srgbClr val="324A00"/>
              </a:buClr>
              <a:buSzPts val="2400"/>
              <a:buNone/>
              <a:defRPr sz="2400">
                <a:solidFill>
                  <a:srgbClr val="324A00"/>
                </a:solidFill>
              </a:defRPr>
            </a:lvl4pPr>
            <a:lvl5pPr lvl="4">
              <a:spcBef>
                <a:spcPts val="0"/>
              </a:spcBef>
              <a:spcAft>
                <a:spcPts val="0"/>
              </a:spcAft>
              <a:buClr>
                <a:srgbClr val="324A00"/>
              </a:buClr>
              <a:buSzPts val="2400"/>
              <a:buNone/>
              <a:defRPr sz="2400">
                <a:solidFill>
                  <a:srgbClr val="324A00"/>
                </a:solidFill>
              </a:defRPr>
            </a:lvl5pPr>
            <a:lvl6pPr lvl="5">
              <a:spcBef>
                <a:spcPts val="0"/>
              </a:spcBef>
              <a:spcAft>
                <a:spcPts val="0"/>
              </a:spcAft>
              <a:buClr>
                <a:srgbClr val="324A00"/>
              </a:buClr>
              <a:buSzPts val="2400"/>
              <a:buNone/>
              <a:defRPr sz="2400">
                <a:solidFill>
                  <a:srgbClr val="324A00"/>
                </a:solidFill>
              </a:defRPr>
            </a:lvl6pPr>
            <a:lvl7pPr lvl="6">
              <a:spcBef>
                <a:spcPts val="0"/>
              </a:spcBef>
              <a:spcAft>
                <a:spcPts val="0"/>
              </a:spcAft>
              <a:buClr>
                <a:srgbClr val="324A00"/>
              </a:buClr>
              <a:buSzPts val="2400"/>
              <a:buNone/>
              <a:defRPr sz="2400">
                <a:solidFill>
                  <a:srgbClr val="324A00"/>
                </a:solidFill>
              </a:defRPr>
            </a:lvl7pPr>
            <a:lvl8pPr lvl="7">
              <a:spcBef>
                <a:spcPts val="0"/>
              </a:spcBef>
              <a:spcAft>
                <a:spcPts val="0"/>
              </a:spcAft>
              <a:buClr>
                <a:srgbClr val="324A00"/>
              </a:buClr>
              <a:buSzPts val="2400"/>
              <a:buNone/>
              <a:defRPr sz="2400">
                <a:solidFill>
                  <a:srgbClr val="324A00"/>
                </a:solidFill>
              </a:defRPr>
            </a:lvl8pPr>
            <a:lvl9pPr lvl="8">
              <a:spcBef>
                <a:spcPts val="0"/>
              </a:spcBef>
              <a:spcAft>
                <a:spcPts val="0"/>
              </a:spcAft>
              <a:buClr>
                <a:srgbClr val="324A00"/>
              </a:buClr>
              <a:buSzPts val="2400"/>
              <a:buNone/>
              <a:defRPr sz="2400">
                <a:solidFill>
                  <a:srgbClr val="324A00"/>
                </a:solidFill>
              </a:defRPr>
            </a:lvl9pPr>
          </a:lstStyle>
          <a:p>
            <a:endParaRPr/>
          </a:p>
        </p:txBody>
      </p:sp>
      <p:sp>
        <p:nvSpPr>
          <p:cNvPr id="45" name="Google Shape;45;p7"/>
          <p:cNvSpPr txBox="1">
            <a:spLocks noGrp="1"/>
          </p:cNvSpPr>
          <p:nvPr>
            <p:ph type="body" idx="1"/>
          </p:nvPr>
        </p:nvSpPr>
        <p:spPr>
          <a:xfrm>
            <a:off x="5419725" y="2126725"/>
            <a:ext cx="3000300" cy="2054700"/>
          </a:xfrm>
          <a:prstGeom prst="rect">
            <a:avLst/>
          </a:prstGeom>
        </p:spPr>
        <p:txBody>
          <a:bodyPr spcFirstLastPara="1" wrap="square" lIns="91425" tIns="91425" rIns="91425" bIns="91425" anchor="t" anchorCtr="0">
            <a:noAutofit/>
          </a:bodyPr>
          <a:lstStyle>
            <a:lvl1pPr marL="457200" lvl="0" indent="-317500" algn="r">
              <a:spcBef>
                <a:spcPts val="0"/>
              </a:spcBef>
              <a:spcAft>
                <a:spcPts val="0"/>
              </a:spcAft>
              <a:buClr>
                <a:srgbClr val="000000"/>
              </a:buClr>
              <a:buSzPts val="1400"/>
              <a:buChar char="●"/>
              <a:defRPr sz="1400">
                <a:solidFill>
                  <a:srgbClr val="000000"/>
                </a:solidFill>
              </a:defRPr>
            </a:lvl1pPr>
            <a:lvl2pPr marL="914400" lvl="1" indent="-317500" algn="r">
              <a:spcBef>
                <a:spcPts val="1600"/>
              </a:spcBef>
              <a:spcAft>
                <a:spcPts val="0"/>
              </a:spcAft>
              <a:buClr>
                <a:srgbClr val="000000"/>
              </a:buClr>
              <a:buSzPts val="1400"/>
              <a:buChar char="○"/>
              <a:defRPr>
                <a:solidFill>
                  <a:srgbClr val="000000"/>
                </a:solidFill>
              </a:defRPr>
            </a:lvl2pPr>
            <a:lvl3pPr marL="1371600" lvl="2" indent="-317500" algn="r">
              <a:spcBef>
                <a:spcPts val="1600"/>
              </a:spcBef>
              <a:spcAft>
                <a:spcPts val="0"/>
              </a:spcAft>
              <a:buClr>
                <a:srgbClr val="000000"/>
              </a:buClr>
              <a:buSzPts val="1400"/>
              <a:buChar char="■"/>
              <a:defRPr>
                <a:solidFill>
                  <a:srgbClr val="000000"/>
                </a:solidFill>
              </a:defRPr>
            </a:lvl3pPr>
            <a:lvl4pPr marL="1828800" lvl="3" indent="-317500" algn="r">
              <a:spcBef>
                <a:spcPts val="1600"/>
              </a:spcBef>
              <a:spcAft>
                <a:spcPts val="0"/>
              </a:spcAft>
              <a:buClr>
                <a:srgbClr val="000000"/>
              </a:buClr>
              <a:buSzPts val="1400"/>
              <a:buChar char="●"/>
              <a:defRPr>
                <a:solidFill>
                  <a:srgbClr val="000000"/>
                </a:solidFill>
              </a:defRPr>
            </a:lvl4pPr>
            <a:lvl5pPr marL="2286000" lvl="4" indent="-317500" algn="r">
              <a:spcBef>
                <a:spcPts val="1600"/>
              </a:spcBef>
              <a:spcAft>
                <a:spcPts val="0"/>
              </a:spcAft>
              <a:buClr>
                <a:srgbClr val="000000"/>
              </a:buClr>
              <a:buSzPts val="1400"/>
              <a:buChar char="○"/>
              <a:defRPr>
                <a:solidFill>
                  <a:srgbClr val="000000"/>
                </a:solidFill>
              </a:defRPr>
            </a:lvl5pPr>
            <a:lvl6pPr marL="2743200" lvl="5" indent="-317500" algn="r">
              <a:spcBef>
                <a:spcPts val="1600"/>
              </a:spcBef>
              <a:spcAft>
                <a:spcPts val="0"/>
              </a:spcAft>
              <a:buClr>
                <a:srgbClr val="000000"/>
              </a:buClr>
              <a:buSzPts val="1400"/>
              <a:buChar char="■"/>
              <a:defRPr>
                <a:solidFill>
                  <a:srgbClr val="000000"/>
                </a:solidFill>
              </a:defRPr>
            </a:lvl6pPr>
            <a:lvl7pPr marL="3200400" lvl="6" indent="-317500" algn="r">
              <a:spcBef>
                <a:spcPts val="1600"/>
              </a:spcBef>
              <a:spcAft>
                <a:spcPts val="0"/>
              </a:spcAft>
              <a:buClr>
                <a:srgbClr val="000000"/>
              </a:buClr>
              <a:buSzPts val="1400"/>
              <a:buChar char="●"/>
              <a:defRPr>
                <a:solidFill>
                  <a:srgbClr val="000000"/>
                </a:solidFill>
              </a:defRPr>
            </a:lvl7pPr>
            <a:lvl8pPr marL="3657600" lvl="7" indent="-317500" algn="r">
              <a:spcBef>
                <a:spcPts val="1600"/>
              </a:spcBef>
              <a:spcAft>
                <a:spcPts val="0"/>
              </a:spcAft>
              <a:buClr>
                <a:srgbClr val="000000"/>
              </a:buClr>
              <a:buSzPts val="1400"/>
              <a:buChar char="○"/>
              <a:defRPr>
                <a:solidFill>
                  <a:srgbClr val="000000"/>
                </a:solidFill>
              </a:defRPr>
            </a:lvl8pPr>
            <a:lvl9pPr marL="4114800" lvl="8" indent="-317500" algn="r">
              <a:spcBef>
                <a:spcPts val="1600"/>
              </a:spcBef>
              <a:spcAft>
                <a:spcPts val="1600"/>
              </a:spcAft>
              <a:buClr>
                <a:srgbClr val="000000"/>
              </a:buClr>
              <a:buSzPts val="1400"/>
              <a:buChar char="■"/>
              <a:defRPr>
                <a:solidFill>
                  <a:srgbClr val="000000"/>
                </a:solidFill>
              </a:defRPr>
            </a:lvl9pPr>
          </a:lstStyle>
          <a:p>
            <a:endParaRPr/>
          </a:p>
        </p:txBody>
      </p:sp>
      <p:sp>
        <p:nvSpPr>
          <p:cNvPr id="46" name="Google Shape;4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8"/>
          <p:cNvSpPr/>
          <p:nvPr/>
        </p:nvSpPr>
        <p:spPr>
          <a:xfrm rot="5400000">
            <a:off x="2436125" y="-787125"/>
            <a:ext cx="4119000" cy="56736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title"/>
          </p:nvPr>
        </p:nvSpPr>
        <p:spPr>
          <a:xfrm>
            <a:off x="1861350" y="904150"/>
            <a:ext cx="5421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7200"/>
              <a:buNone/>
              <a:defRPr sz="7200">
                <a:solidFill>
                  <a:srgbClr val="FFFFFF"/>
                </a:solidFill>
              </a:defRPr>
            </a:lvl1pPr>
            <a:lvl2pPr lvl="1" algn="ctr" rtl="0">
              <a:spcBef>
                <a:spcPts val="0"/>
              </a:spcBef>
              <a:spcAft>
                <a:spcPts val="0"/>
              </a:spcAft>
              <a:buClr>
                <a:srgbClr val="FFFFFF"/>
              </a:buClr>
              <a:buSzPts val="7200"/>
              <a:buNone/>
              <a:defRPr sz="7200">
                <a:solidFill>
                  <a:srgbClr val="FFFFFF"/>
                </a:solidFill>
              </a:defRPr>
            </a:lvl2pPr>
            <a:lvl3pPr lvl="2" algn="ctr" rtl="0">
              <a:spcBef>
                <a:spcPts val="0"/>
              </a:spcBef>
              <a:spcAft>
                <a:spcPts val="0"/>
              </a:spcAft>
              <a:buClr>
                <a:srgbClr val="FFFFFF"/>
              </a:buClr>
              <a:buSzPts val="7200"/>
              <a:buNone/>
              <a:defRPr sz="7200">
                <a:solidFill>
                  <a:srgbClr val="FFFFFF"/>
                </a:solidFill>
              </a:defRPr>
            </a:lvl3pPr>
            <a:lvl4pPr lvl="3" algn="ctr" rtl="0">
              <a:spcBef>
                <a:spcPts val="0"/>
              </a:spcBef>
              <a:spcAft>
                <a:spcPts val="0"/>
              </a:spcAft>
              <a:buClr>
                <a:srgbClr val="FFFFFF"/>
              </a:buClr>
              <a:buSzPts val="7200"/>
              <a:buNone/>
              <a:defRPr sz="7200">
                <a:solidFill>
                  <a:srgbClr val="FFFFFF"/>
                </a:solidFill>
              </a:defRPr>
            </a:lvl4pPr>
            <a:lvl5pPr lvl="4" algn="ctr" rtl="0">
              <a:spcBef>
                <a:spcPts val="0"/>
              </a:spcBef>
              <a:spcAft>
                <a:spcPts val="0"/>
              </a:spcAft>
              <a:buClr>
                <a:srgbClr val="FFFFFF"/>
              </a:buClr>
              <a:buSzPts val="7200"/>
              <a:buNone/>
              <a:defRPr sz="7200">
                <a:solidFill>
                  <a:srgbClr val="FFFFFF"/>
                </a:solidFill>
              </a:defRPr>
            </a:lvl5pPr>
            <a:lvl6pPr lvl="5" algn="ctr" rtl="0">
              <a:spcBef>
                <a:spcPts val="0"/>
              </a:spcBef>
              <a:spcAft>
                <a:spcPts val="0"/>
              </a:spcAft>
              <a:buClr>
                <a:srgbClr val="FFFFFF"/>
              </a:buClr>
              <a:buSzPts val="7200"/>
              <a:buNone/>
              <a:defRPr sz="7200">
                <a:solidFill>
                  <a:srgbClr val="FFFFFF"/>
                </a:solidFill>
              </a:defRPr>
            </a:lvl6pPr>
            <a:lvl7pPr lvl="6" algn="ctr" rtl="0">
              <a:spcBef>
                <a:spcPts val="0"/>
              </a:spcBef>
              <a:spcAft>
                <a:spcPts val="0"/>
              </a:spcAft>
              <a:buClr>
                <a:srgbClr val="FFFFFF"/>
              </a:buClr>
              <a:buSzPts val="7200"/>
              <a:buNone/>
              <a:defRPr sz="7200">
                <a:solidFill>
                  <a:srgbClr val="FFFFFF"/>
                </a:solidFill>
              </a:defRPr>
            </a:lvl7pPr>
            <a:lvl8pPr lvl="7" algn="ctr" rtl="0">
              <a:spcBef>
                <a:spcPts val="0"/>
              </a:spcBef>
              <a:spcAft>
                <a:spcPts val="0"/>
              </a:spcAft>
              <a:buClr>
                <a:srgbClr val="FFFFFF"/>
              </a:buClr>
              <a:buSzPts val="7200"/>
              <a:buNone/>
              <a:defRPr sz="7200">
                <a:solidFill>
                  <a:srgbClr val="FFFFFF"/>
                </a:solidFill>
              </a:defRPr>
            </a:lvl8pPr>
            <a:lvl9pPr lvl="8" algn="ctr" rtl="0">
              <a:spcBef>
                <a:spcPts val="0"/>
              </a:spcBef>
              <a:spcAft>
                <a:spcPts val="0"/>
              </a:spcAft>
              <a:buClr>
                <a:srgbClr val="FFFFFF"/>
              </a:buClr>
              <a:buSzPts val="7200"/>
              <a:buNone/>
              <a:defRPr sz="7200">
                <a:solidFill>
                  <a:srgbClr val="FFFFFF"/>
                </a:solidFill>
              </a:defRPr>
            </a:lvl9pPr>
          </a:lstStyle>
          <a:p>
            <a:endParaRPr/>
          </a:p>
        </p:txBody>
      </p:sp>
      <p:sp>
        <p:nvSpPr>
          <p:cNvPr id="50" name="Google Shape;50;p8"/>
          <p:cNvSpPr/>
          <p:nvPr/>
        </p:nvSpPr>
        <p:spPr>
          <a:xfrm rot="10800000">
            <a:off x="5954400" y="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rot="10800000">
            <a:off x="0" y="3931900"/>
            <a:ext cx="31836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txBox="1">
            <a:spLocks noGrp="1"/>
          </p:cNvSpPr>
          <p:nvPr>
            <p:ph type="subTitle" idx="1"/>
          </p:nvPr>
        </p:nvSpPr>
        <p:spPr>
          <a:xfrm>
            <a:off x="723975" y="1075825"/>
            <a:ext cx="4045200" cy="443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Montserrat Medium"/>
              <a:buNone/>
              <a:defRPr sz="1600">
                <a:latin typeface="Montserrat Medium"/>
                <a:ea typeface="Montserrat Medium"/>
                <a:cs typeface="Montserrat Medium"/>
                <a:sym typeface="Montserrat Medium"/>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54" name="Google Shape;54;p9"/>
          <p:cNvSpPr txBox="1">
            <a:spLocks noGrp="1"/>
          </p:cNvSpPr>
          <p:nvPr>
            <p:ph type="body" idx="2"/>
          </p:nvPr>
        </p:nvSpPr>
        <p:spPr>
          <a:xfrm>
            <a:off x="723975" y="1648700"/>
            <a:ext cx="3837000" cy="3128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accent5"/>
              </a:buClr>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5" name="Google Shape;5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56" name="Google Shape;56;p9"/>
          <p:cNvSpPr txBox="1">
            <a:spLocks noGrp="1"/>
          </p:cNvSpPr>
          <p:nvPr>
            <p:ph type="title"/>
          </p:nvPr>
        </p:nvSpPr>
        <p:spPr>
          <a:xfrm>
            <a:off x="723975" y="361950"/>
            <a:ext cx="85206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10"/>
          <p:cNvSpPr/>
          <p:nvPr/>
        </p:nvSpPr>
        <p:spPr>
          <a:xfrm>
            <a:off x="419100" y="0"/>
            <a:ext cx="3505200" cy="3943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0"/>
          <p:cNvSpPr txBox="1">
            <a:spLocks noGrp="1"/>
          </p:cNvSpPr>
          <p:nvPr>
            <p:ph type="title"/>
          </p:nvPr>
        </p:nvSpPr>
        <p:spPr>
          <a:xfrm>
            <a:off x="643775" y="0"/>
            <a:ext cx="3266400" cy="3628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6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60" name="Google Shape;6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61" name="Google Shape;61;p10"/>
          <p:cNvSpPr/>
          <p:nvPr/>
        </p:nvSpPr>
        <p:spPr>
          <a:xfrm rot="5400000">
            <a:off x="-667050" y="3755175"/>
            <a:ext cx="20553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0"/>
          <p:cNvSpPr/>
          <p:nvPr/>
        </p:nvSpPr>
        <p:spPr>
          <a:xfrm rot="5400000">
            <a:off x="8459538" y="33255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layfair Display"/>
              <a:buNone/>
              <a:defRPr sz="28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Montserrat"/>
              <a:buChar char="●"/>
              <a:defRPr sz="1800">
                <a:latin typeface="Montserrat"/>
                <a:ea typeface="Montserrat"/>
                <a:cs typeface="Montserrat"/>
                <a:sym typeface="Montserrat"/>
              </a:defRPr>
            </a:lvl1pPr>
            <a:lvl2pPr marL="914400" lvl="1"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2pPr>
            <a:lvl3pPr marL="1371600" lvl="2"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3pPr>
            <a:lvl4pPr marL="1828800" lvl="3"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4pPr>
            <a:lvl5pPr marL="2286000" lvl="4"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5pPr>
            <a:lvl6pPr marL="2743200" lvl="5"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6pPr>
            <a:lvl7pPr marL="3200400" lvl="6"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7pPr>
            <a:lvl8pPr marL="3657600" lvl="7"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8pPr>
            <a:lvl9pPr marL="4114800" lvl="8" indent="-317500">
              <a:lnSpc>
                <a:spcPct val="115000"/>
              </a:lnSpc>
              <a:spcBef>
                <a:spcPts val="1600"/>
              </a:spcBef>
              <a:spcAft>
                <a:spcPts val="1600"/>
              </a:spcAft>
              <a:buSzPts val="1400"/>
              <a:buFont typeface="Montserrat"/>
              <a:buChar char="■"/>
              <a:defRPr>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456">
          <p15:clr>
            <a:srgbClr val="EA4335"/>
          </p15:clr>
        </p15:guide>
        <p15:guide id="2" orient="horz" pos="342">
          <p15:clr>
            <a:srgbClr val="EA4335"/>
          </p15:clr>
        </p15:guide>
        <p15:guide id="3" orient="horz" pos="2878">
          <p15:clr>
            <a:srgbClr val="EA4335"/>
          </p15:clr>
        </p15:guide>
        <p15:guide id="4" pos="5304">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74"/>
        <p:cNvGrpSpPr/>
        <p:nvPr/>
      </p:nvGrpSpPr>
      <p:grpSpPr>
        <a:xfrm>
          <a:off x="0" y="0"/>
          <a:ext cx="0" cy="0"/>
          <a:chOff x="0" y="0"/>
          <a:chExt cx="0" cy="0"/>
        </a:xfrm>
      </p:grpSpPr>
      <p:sp>
        <p:nvSpPr>
          <p:cNvPr id="12475" name="Google Shape;12475;p1"/>
          <p:cNvSpPr txBox="1">
            <a:spLocks noGrp="1"/>
          </p:cNvSpPr>
          <p:nvPr>
            <p:ph type="ctrTitle"/>
          </p:nvPr>
        </p:nvSpPr>
        <p:spPr>
          <a:xfrm>
            <a:off x="1171500" y="1516975"/>
            <a:ext cx="6801000" cy="1440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300"/>
              <a:buNone/>
            </a:pPr>
            <a:r>
              <a:rPr lang="en">
                <a:solidFill>
                  <a:srgbClr val="00FF00"/>
                </a:solidFill>
              </a:rPr>
              <a:t>Issues of Agriculture in Andhra Pradesh</a:t>
            </a:r>
            <a:endParaRPr>
              <a:solidFill>
                <a:srgbClr val="00FF00"/>
              </a:solidFill>
            </a:endParaRPr>
          </a:p>
        </p:txBody>
      </p:sp>
      <p:sp>
        <p:nvSpPr>
          <p:cNvPr id="12476" name="Google Shape;12476;p1"/>
          <p:cNvSpPr txBox="1">
            <a:spLocks noGrp="1"/>
          </p:cNvSpPr>
          <p:nvPr>
            <p:ph type="subTitle" idx="1"/>
          </p:nvPr>
        </p:nvSpPr>
        <p:spPr>
          <a:xfrm>
            <a:off x="1390650" y="2957225"/>
            <a:ext cx="63627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900"/>
              <a:buNone/>
            </a:pPr>
            <a:r>
              <a:rPr lang="en" b="1">
                <a:solidFill>
                  <a:srgbClr val="F1C232"/>
                </a:solidFill>
                <a:latin typeface="Montserrat"/>
                <a:ea typeface="Montserrat"/>
                <a:cs typeface="Montserrat"/>
                <a:sym typeface="Montserrat"/>
              </a:rPr>
              <a:t>A study by JVV-AP</a:t>
            </a:r>
            <a:endParaRPr b="1">
              <a:solidFill>
                <a:srgbClr val="F1C232"/>
              </a:solidFill>
              <a:latin typeface="Montserrat"/>
              <a:ea typeface="Montserrat"/>
              <a:cs typeface="Montserrat"/>
              <a:sym typeface="Montserrat"/>
            </a:endParaRPr>
          </a:p>
        </p:txBody>
      </p:sp>
      <p:pic>
        <p:nvPicPr>
          <p:cNvPr id="12477" name="Google Shape;12477;p1"/>
          <p:cNvPicPr preferRelativeResize="0"/>
          <p:nvPr/>
        </p:nvPicPr>
        <p:blipFill>
          <a:blip r:embed="rId4">
            <a:alphaModFix/>
          </a:blip>
          <a:stretch>
            <a:fillRect/>
          </a:stretch>
        </p:blipFill>
        <p:spPr>
          <a:xfrm>
            <a:off x="6834850" y="2957275"/>
            <a:ext cx="1705226" cy="1705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58"/>
        <p:cNvGrpSpPr/>
        <p:nvPr/>
      </p:nvGrpSpPr>
      <p:grpSpPr>
        <a:xfrm>
          <a:off x="0" y="0"/>
          <a:ext cx="0" cy="0"/>
          <a:chOff x="0" y="0"/>
          <a:chExt cx="0" cy="0"/>
        </a:xfrm>
      </p:grpSpPr>
      <p:sp>
        <p:nvSpPr>
          <p:cNvPr id="12359" name="Google Shape;12359;p2"/>
          <p:cNvSpPr txBox="1"/>
          <p:nvPr/>
        </p:nvSpPr>
        <p:spPr>
          <a:xfrm>
            <a:off x="400200" y="542938"/>
            <a:ext cx="8343600" cy="33594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 sz="1900"/>
              <a:t>Agriculture has been the chief source of income for the state's economy. Andhra Pradesh is an exporter of many agricultural products. </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a:t>Rice, sugarcane, cotton, chilli pepper, mango, and tobacco are the local crops. </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a:t>Agriculture plays an important role in the livelihoods of people as 70% of the population live in rural areas and depend on agriculture and related livelihood opportunities. </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a:t>Close to 19% of state GDP is from Agriculture &amp; Horticulture. </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60"/>
        <p:cNvGrpSpPr/>
        <p:nvPr/>
      </p:nvGrpSpPr>
      <p:grpSpPr>
        <a:xfrm>
          <a:off x="0" y="0"/>
          <a:ext cx="0" cy="0"/>
          <a:chOff x="0" y="0"/>
          <a:chExt cx="0" cy="0"/>
        </a:xfrm>
      </p:grpSpPr>
      <p:sp>
        <p:nvSpPr>
          <p:cNvPr id="12361" name="Google Shape;12361;p3"/>
          <p:cNvSpPr txBox="1">
            <a:spLocks noGrp="1"/>
          </p:cNvSpPr>
          <p:nvPr>
            <p:ph type="title"/>
          </p:nvPr>
        </p:nvSpPr>
        <p:spPr>
          <a:xfrm>
            <a:off x="723975" y="361950"/>
            <a:ext cx="8520600" cy="58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Major Problems in AP</a:t>
            </a:r>
            <a:endParaRPr/>
          </a:p>
          <a:p>
            <a:pPr marL="0" lvl="0" indent="0" algn="l" rtl="0">
              <a:lnSpc>
                <a:spcPct val="100000"/>
              </a:lnSpc>
              <a:spcBef>
                <a:spcPts val="0"/>
              </a:spcBef>
              <a:spcAft>
                <a:spcPts val="0"/>
              </a:spcAft>
              <a:buSzPts val="2800"/>
              <a:buNone/>
            </a:pPr>
            <a:endParaRPr/>
          </a:p>
        </p:txBody>
      </p:sp>
      <p:sp>
        <p:nvSpPr>
          <p:cNvPr id="12362" name="Google Shape;12362;p3"/>
          <p:cNvSpPr txBox="1">
            <a:spLocks noGrp="1"/>
          </p:cNvSpPr>
          <p:nvPr>
            <p:ph type="title" idx="2"/>
          </p:nvPr>
        </p:nvSpPr>
        <p:spPr>
          <a:xfrm>
            <a:off x="723975" y="1471400"/>
            <a:ext cx="1136400" cy="687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a:t>01</a:t>
            </a:r>
            <a:endParaRPr/>
          </a:p>
        </p:txBody>
      </p:sp>
      <p:sp>
        <p:nvSpPr>
          <p:cNvPr id="12363" name="Google Shape;12363;p3"/>
          <p:cNvSpPr txBox="1">
            <a:spLocks noGrp="1"/>
          </p:cNvSpPr>
          <p:nvPr>
            <p:ph type="title" idx="3"/>
          </p:nvPr>
        </p:nvSpPr>
        <p:spPr>
          <a:xfrm>
            <a:off x="1741350" y="1471400"/>
            <a:ext cx="2715300" cy="25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Tenant Farmer's</a:t>
            </a:r>
            <a:endParaRPr/>
          </a:p>
        </p:txBody>
      </p:sp>
      <p:sp>
        <p:nvSpPr>
          <p:cNvPr id="12364" name="Google Shape;12364;p3"/>
          <p:cNvSpPr txBox="1">
            <a:spLocks noGrp="1"/>
          </p:cNvSpPr>
          <p:nvPr>
            <p:ph type="title" idx="5"/>
          </p:nvPr>
        </p:nvSpPr>
        <p:spPr>
          <a:xfrm>
            <a:off x="723975" y="2698375"/>
            <a:ext cx="1136400" cy="687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a:t>02</a:t>
            </a:r>
            <a:endParaRPr/>
          </a:p>
        </p:txBody>
      </p:sp>
      <p:sp>
        <p:nvSpPr>
          <p:cNvPr id="12365" name="Google Shape;12365;p3"/>
          <p:cNvSpPr txBox="1">
            <a:spLocks noGrp="1"/>
          </p:cNvSpPr>
          <p:nvPr>
            <p:ph type="title" idx="6"/>
          </p:nvPr>
        </p:nvSpPr>
        <p:spPr>
          <a:xfrm>
            <a:off x="1741350" y="2471154"/>
            <a:ext cx="2715300" cy="68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MSP for all crops</a:t>
            </a:r>
            <a:endParaRPr/>
          </a:p>
        </p:txBody>
      </p:sp>
      <p:sp>
        <p:nvSpPr>
          <p:cNvPr id="12366" name="Google Shape;12366;p3"/>
          <p:cNvSpPr txBox="1">
            <a:spLocks noGrp="1"/>
          </p:cNvSpPr>
          <p:nvPr>
            <p:ph type="title" idx="8"/>
          </p:nvPr>
        </p:nvSpPr>
        <p:spPr>
          <a:xfrm>
            <a:off x="723975" y="3925350"/>
            <a:ext cx="1136400" cy="687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a:t>03</a:t>
            </a:r>
            <a:endParaRPr/>
          </a:p>
        </p:txBody>
      </p:sp>
      <p:sp>
        <p:nvSpPr>
          <p:cNvPr id="12367" name="Google Shape;12367;p3"/>
          <p:cNvSpPr txBox="1">
            <a:spLocks noGrp="1"/>
          </p:cNvSpPr>
          <p:nvPr>
            <p:ph type="title" idx="9"/>
          </p:nvPr>
        </p:nvSpPr>
        <p:spPr>
          <a:xfrm>
            <a:off x="1741350" y="3470900"/>
            <a:ext cx="2715300" cy="1683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Extension of flood relief to millet crops &amp; virus affected crops</a:t>
            </a:r>
            <a:endParaRPr/>
          </a:p>
        </p:txBody>
      </p:sp>
      <p:sp>
        <p:nvSpPr>
          <p:cNvPr id="12368" name="Google Shape;12368;p3"/>
          <p:cNvSpPr txBox="1">
            <a:spLocks noGrp="1"/>
          </p:cNvSpPr>
          <p:nvPr>
            <p:ph type="title" idx="14"/>
          </p:nvPr>
        </p:nvSpPr>
        <p:spPr>
          <a:xfrm>
            <a:off x="4950075" y="1471400"/>
            <a:ext cx="1136400" cy="687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a:t>04</a:t>
            </a:r>
            <a:endParaRPr/>
          </a:p>
        </p:txBody>
      </p:sp>
      <p:sp>
        <p:nvSpPr>
          <p:cNvPr id="12369" name="Google Shape;12369;p3"/>
          <p:cNvSpPr txBox="1">
            <a:spLocks noGrp="1"/>
          </p:cNvSpPr>
          <p:nvPr>
            <p:ph type="title" idx="15"/>
          </p:nvPr>
        </p:nvSpPr>
        <p:spPr>
          <a:xfrm>
            <a:off x="6086463" y="1363413"/>
            <a:ext cx="2715300" cy="58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Over Usage of pesticides</a:t>
            </a:r>
            <a:endParaRPr/>
          </a:p>
        </p:txBody>
      </p:sp>
      <p:sp>
        <p:nvSpPr>
          <p:cNvPr id="12370" name="Google Shape;12370;p3"/>
          <p:cNvSpPr txBox="1">
            <a:spLocks noGrp="1"/>
          </p:cNvSpPr>
          <p:nvPr>
            <p:ph type="title" idx="17"/>
          </p:nvPr>
        </p:nvSpPr>
        <p:spPr>
          <a:xfrm>
            <a:off x="4950075" y="2698375"/>
            <a:ext cx="1136400" cy="687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a:t>05</a:t>
            </a:r>
            <a:endParaRPr/>
          </a:p>
        </p:txBody>
      </p:sp>
      <p:sp>
        <p:nvSpPr>
          <p:cNvPr id="12371" name="Google Shape;12371;p3"/>
          <p:cNvSpPr txBox="1">
            <a:spLocks noGrp="1"/>
          </p:cNvSpPr>
          <p:nvPr>
            <p:ph type="title" idx="18"/>
          </p:nvPr>
        </p:nvSpPr>
        <p:spPr>
          <a:xfrm>
            <a:off x="5967438" y="2364875"/>
            <a:ext cx="2715300" cy="58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Over Burden by increased prices for pesticides &amp; Urea</a:t>
            </a:r>
            <a:endParaRPr/>
          </a:p>
        </p:txBody>
      </p:sp>
      <p:sp>
        <p:nvSpPr>
          <p:cNvPr id="12372" name="Google Shape;12372;p3"/>
          <p:cNvSpPr txBox="1">
            <a:spLocks noGrp="1"/>
          </p:cNvSpPr>
          <p:nvPr>
            <p:ph type="title" idx="20"/>
          </p:nvPr>
        </p:nvSpPr>
        <p:spPr>
          <a:xfrm>
            <a:off x="4950075" y="3925350"/>
            <a:ext cx="1136400" cy="687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a:t>06</a:t>
            </a:r>
            <a:endParaRPr/>
          </a:p>
        </p:txBody>
      </p:sp>
      <p:sp>
        <p:nvSpPr>
          <p:cNvPr id="12373" name="Google Shape;12373;p3"/>
          <p:cNvSpPr txBox="1">
            <a:spLocks noGrp="1"/>
          </p:cNvSpPr>
          <p:nvPr>
            <p:ph type="title" idx="21"/>
          </p:nvPr>
        </p:nvSpPr>
        <p:spPr>
          <a:xfrm>
            <a:off x="5967438" y="3591850"/>
            <a:ext cx="2715300" cy="58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Shortage of Godowns &amp; Coldstorages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74"/>
        <p:cNvGrpSpPr/>
        <p:nvPr/>
      </p:nvGrpSpPr>
      <p:grpSpPr>
        <a:xfrm>
          <a:off x="0" y="0"/>
          <a:ext cx="0" cy="0"/>
          <a:chOff x="0" y="0"/>
          <a:chExt cx="0" cy="0"/>
        </a:xfrm>
      </p:grpSpPr>
      <p:sp>
        <p:nvSpPr>
          <p:cNvPr id="12375" name="Google Shape;12375;p4"/>
          <p:cNvSpPr txBox="1">
            <a:spLocks noGrp="1"/>
          </p:cNvSpPr>
          <p:nvPr>
            <p:ph type="title"/>
          </p:nvPr>
        </p:nvSpPr>
        <p:spPr>
          <a:xfrm>
            <a:off x="4324275" y="189600"/>
            <a:ext cx="4419600" cy="7068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2400"/>
              <a:buNone/>
            </a:pPr>
            <a:r>
              <a:rPr lang="en" sz="3100"/>
              <a:t>Tenant Farmer's</a:t>
            </a:r>
            <a:endParaRPr sz="3100"/>
          </a:p>
        </p:txBody>
      </p:sp>
      <p:pic>
        <p:nvPicPr>
          <p:cNvPr id="12376" name="Google Shape;12376;p4"/>
          <p:cNvPicPr preferRelativeResize="0"/>
          <p:nvPr/>
        </p:nvPicPr>
        <p:blipFill rotWithShape="1">
          <a:blip r:embed="rId3">
            <a:alphaModFix/>
          </a:blip>
          <a:srcRect l="23790" r="23795"/>
          <a:stretch/>
        </p:blipFill>
        <p:spPr>
          <a:xfrm>
            <a:off x="723975" y="543000"/>
            <a:ext cx="4310104" cy="4600498"/>
          </a:xfrm>
          <a:prstGeom prst="rect">
            <a:avLst/>
          </a:prstGeom>
          <a:noFill/>
          <a:ln>
            <a:noFill/>
          </a:ln>
        </p:spPr>
      </p:pic>
      <p:sp>
        <p:nvSpPr>
          <p:cNvPr id="12377" name="Google Shape;12377;p4"/>
          <p:cNvSpPr/>
          <p:nvPr/>
        </p:nvSpPr>
        <p:spPr>
          <a:xfrm rot="10800000">
            <a:off x="7088700" y="4422300"/>
            <a:ext cx="2055300" cy="721200"/>
          </a:xfrm>
          <a:prstGeom prst="rect">
            <a:avLst/>
          </a:prstGeom>
          <a:solidFill>
            <a:srgbClr val="7C8C03">
              <a:alpha val="572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8" name="Google Shape;12378;p4"/>
          <p:cNvSpPr txBox="1"/>
          <p:nvPr/>
        </p:nvSpPr>
        <p:spPr>
          <a:xfrm flipH="1">
            <a:off x="5419800" y="896401"/>
            <a:ext cx="3000300" cy="42060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 b="1"/>
              <a:t>According to the 70th round of the NSSO report, the state has 35.7% tenant farmers, while the national average is 10.4%.</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 In this backdrop, the state also has farmer suicides at an extreme level, which increased from 664 in 2018 to 1029 in 2019, as per the National Crime Records Bureau (NCRB)</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Rythu Bharosa scheme </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Failure of govt in the transfer of benefit to tenant farmers. </a:t>
            </a: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82"/>
        <p:cNvGrpSpPr/>
        <p:nvPr/>
      </p:nvGrpSpPr>
      <p:grpSpPr>
        <a:xfrm>
          <a:off x="0" y="0"/>
          <a:ext cx="0" cy="0"/>
          <a:chOff x="0" y="0"/>
          <a:chExt cx="0" cy="0"/>
        </a:xfrm>
      </p:grpSpPr>
      <p:sp>
        <p:nvSpPr>
          <p:cNvPr id="12383" name="Google Shape;12383;p5"/>
          <p:cNvSpPr txBox="1">
            <a:spLocks noGrp="1"/>
          </p:cNvSpPr>
          <p:nvPr>
            <p:ph type="title"/>
          </p:nvPr>
        </p:nvSpPr>
        <p:spPr>
          <a:xfrm>
            <a:off x="723900" y="361800"/>
            <a:ext cx="7696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Minimum Support Price</a:t>
            </a:r>
            <a:endParaRPr sz="3000"/>
          </a:p>
        </p:txBody>
      </p:sp>
      <p:sp>
        <p:nvSpPr>
          <p:cNvPr id="12384" name="Google Shape;12384;p5"/>
          <p:cNvSpPr txBox="1"/>
          <p:nvPr/>
        </p:nvSpPr>
        <p:spPr>
          <a:xfrm>
            <a:off x="508000" y="1136075"/>
            <a:ext cx="3626700" cy="39366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 sz="1600"/>
              <a:t>The government promised to pick up stocks from growers if they fail to get MSP for their crops from private traders.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 Poor implementation of the scheme</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False promises lead to over production of paddy in both AP &amp; TS.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The Centre worked out the MSP based on the (A2 + FL) +50 formula, which is much lower than the C2 cost.</a:t>
            </a: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pic>
        <p:nvPicPr>
          <p:cNvPr id="12385" name="Google Shape;12385;p5"/>
          <p:cNvPicPr preferRelativeResize="0"/>
          <p:nvPr/>
        </p:nvPicPr>
        <p:blipFill>
          <a:blip r:embed="rId3">
            <a:alphaModFix/>
          </a:blip>
          <a:stretch>
            <a:fillRect/>
          </a:stretch>
        </p:blipFill>
        <p:spPr>
          <a:xfrm>
            <a:off x="4134550" y="1136075"/>
            <a:ext cx="4045399" cy="3142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86"/>
        <p:cNvGrpSpPr/>
        <p:nvPr/>
      </p:nvGrpSpPr>
      <p:grpSpPr>
        <a:xfrm>
          <a:off x="0" y="0"/>
          <a:ext cx="0" cy="0"/>
          <a:chOff x="0" y="0"/>
          <a:chExt cx="0" cy="0"/>
        </a:xfrm>
      </p:grpSpPr>
      <p:sp>
        <p:nvSpPr>
          <p:cNvPr id="12387" name="Google Shape;12387;p6"/>
          <p:cNvSpPr txBox="1">
            <a:spLocks noGrp="1"/>
          </p:cNvSpPr>
          <p:nvPr>
            <p:ph type="title"/>
          </p:nvPr>
        </p:nvSpPr>
        <p:spPr>
          <a:xfrm>
            <a:off x="723975" y="361950"/>
            <a:ext cx="8520600" cy="58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Over Usage of pesticides &amp; Insecticides</a:t>
            </a:r>
            <a:endParaRPr/>
          </a:p>
        </p:txBody>
      </p:sp>
      <p:sp>
        <p:nvSpPr>
          <p:cNvPr id="12388" name="Google Shape;12388;p6"/>
          <p:cNvSpPr txBox="1">
            <a:spLocks noGrp="1"/>
          </p:cNvSpPr>
          <p:nvPr>
            <p:ph type="title"/>
          </p:nvPr>
        </p:nvSpPr>
        <p:spPr>
          <a:xfrm>
            <a:off x="107375" y="1621675"/>
            <a:ext cx="1708500" cy="40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800">
                <a:solidFill>
                  <a:schemeClr val="accent5"/>
                </a:solidFill>
              </a:rPr>
              <a:t>Environment</a:t>
            </a:r>
            <a:endParaRPr sz="1800">
              <a:solidFill>
                <a:schemeClr val="accent5"/>
              </a:solidFill>
            </a:endParaRPr>
          </a:p>
        </p:txBody>
      </p:sp>
      <p:sp>
        <p:nvSpPr>
          <p:cNvPr id="12389" name="Google Shape;12389;p6"/>
          <p:cNvSpPr txBox="1">
            <a:spLocks noGrp="1"/>
          </p:cNvSpPr>
          <p:nvPr>
            <p:ph type="title"/>
          </p:nvPr>
        </p:nvSpPr>
        <p:spPr>
          <a:xfrm>
            <a:off x="145575" y="3147100"/>
            <a:ext cx="1670400" cy="40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800">
                <a:solidFill>
                  <a:schemeClr val="accent5"/>
                </a:solidFill>
              </a:rPr>
              <a:t>Direct impact on Humans</a:t>
            </a:r>
            <a:endParaRPr sz="1800">
              <a:solidFill>
                <a:schemeClr val="accent5"/>
              </a:solidFill>
            </a:endParaRPr>
          </a:p>
        </p:txBody>
      </p:sp>
      <p:sp>
        <p:nvSpPr>
          <p:cNvPr id="12390" name="Google Shape;12390;p6"/>
          <p:cNvSpPr txBox="1">
            <a:spLocks noGrp="1"/>
          </p:cNvSpPr>
          <p:nvPr>
            <p:ph type="title"/>
          </p:nvPr>
        </p:nvSpPr>
        <p:spPr>
          <a:xfrm>
            <a:off x="6711700" y="1656725"/>
            <a:ext cx="2019300" cy="78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800">
                <a:solidFill>
                  <a:schemeClr val="accent5"/>
                </a:solidFill>
              </a:rPr>
              <a:t>Water and soil Contamination</a:t>
            </a:r>
            <a:endParaRPr sz="1800">
              <a:solidFill>
                <a:schemeClr val="accent5"/>
              </a:solidFill>
            </a:endParaRPr>
          </a:p>
        </p:txBody>
      </p:sp>
      <p:sp>
        <p:nvSpPr>
          <p:cNvPr id="12391" name="Google Shape;12391;p6"/>
          <p:cNvSpPr txBox="1">
            <a:spLocks noGrp="1"/>
          </p:cNvSpPr>
          <p:nvPr>
            <p:ph type="title"/>
          </p:nvPr>
        </p:nvSpPr>
        <p:spPr>
          <a:xfrm>
            <a:off x="7328198" y="3147100"/>
            <a:ext cx="1489200" cy="335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800"/>
              <a:buNone/>
            </a:pPr>
            <a:r>
              <a:rPr lang="en" sz="1800">
                <a:solidFill>
                  <a:schemeClr val="accent5"/>
                </a:solidFill>
              </a:rPr>
              <a:t>Effect on soil fertility</a:t>
            </a:r>
            <a:endParaRPr sz="1800">
              <a:solidFill>
                <a:schemeClr val="accent5"/>
              </a:solidFill>
            </a:endParaRPr>
          </a:p>
        </p:txBody>
      </p:sp>
      <p:cxnSp>
        <p:nvCxnSpPr>
          <p:cNvPr id="12392" name="Google Shape;12392;p6"/>
          <p:cNvCxnSpPr>
            <a:stCxn id="12388" idx="3"/>
          </p:cNvCxnSpPr>
          <p:nvPr/>
        </p:nvCxnSpPr>
        <p:spPr>
          <a:xfrm>
            <a:off x="1815875" y="1824025"/>
            <a:ext cx="1489200" cy="404100"/>
          </a:xfrm>
          <a:prstGeom prst="bentConnector3">
            <a:avLst>
              <a:gd name="adj1" fmla="val 50000"/>
            </a:avLst>
          </a:prstGeom>
          <a:noFill/>
          <a:ln w="9525" cap="flat" cmpd="sng">
            <a:solidFill>
              <a:srgbClr val="000000"/>
            </a:solidFill>
            <a:prstDash val="dot"/>
            <a:round/>
            <a:headEnd type="none" w="sm" len="sm"/>
            <a:tailEnd type="none" w="sm" len="sm"/>
          </a:ln>
        </p:spPr>
      </p:cxnSp>
      <p:cxnSp>
        <p:nvCxnSpPr>
          <p:cNvPr id="12393" name="Google Shape;12393;p6"/>
          <p:cNvCxnSpPr>
            <a:stCxn id="12389" idx="3"/>
          </p:cNvCxnSpPr>
          <p:nvPr/>
        </p:nvCxnSpPr>
        <p:spPr>
          <a:xfrm>
            <a:off x="1815975" y="3349450"/>
            <a:ext cx="1460700" cy="251100"/>
          </a:xfrm>
          <a:prstGeom prst="bentConnector3">
            <a:avLst>
              <a:gd name="adj1" fmla="val 50000"/>
            </a:avLst>
          </a:prstGeom>
          <a:noFill/>
          <a:ln w="9525" cap="flat" cmpd="sng">
            <a:solidFill>
              <a:srgbClr val="000000"/>
            </a:solidFill>
            <a:prstDash val="dot"/>
            <a:round/>
            <a:headEnd type="none" w="sm" len="sm"/>
            <a:tailEnd type="none" w="sm" len="sm"/>
          </a:ln>
        </p:spPr>
      </p:cxnSp>
      <p:cxnSp>
        <p:nvCxnSpPr>
          <p:cNvPr id="12394" name="Google Shape;12394;p6"/>
          <p:cNvCxnSpPr>
            <a:stCxn id="12390" idx="1"/>
          </p:cNvCxnSpPr>
          <p:nvPr/>
        </p:nvCxnSpPr>
        <p:spPr>
          <a:xfrm flipH="1">
            <a:off x="5003200" y="2046725"/>
            <a:ext cx="1708500" cy="404100"/>
          </a:xfrm>
          <a:prstGeom prst="bentConnector3">
            <a:avLst>
              <a:gd name="adj1" fmla="val 50000"/>
            </a:avLst>
          </a:prstGeom>
          <a:noFill/>
          <a:ln w="9525" cap="flat" cmpd="sng">
            <a:solidFill>
              <a:srgbClr val="000000"/>
            </a:solidFill>
            <a:prstDash val="dot"/>
            <a:round/>
            <a:headEnd type="none" w="sm" len="sm"/>
            <a:tailEnd type="none" w="sm" len="sm"/>
          </a:ln>
        </p:spPr>
      </p:cxnSp>
      <p:cxnSp>
        <p:nvCxnSpPr>
          <p:cNvPr id="12395" name="Google Shape;12395;p6"/>
          <p:cNvCxnSpPr/>
          <p:nvPr/>
        </p:nvCxnSpPr>
        <p:spPr>
          <a:xfrm flipH="1">
            <a:off x="5657804" y="3349450"/>
            <a:ext cx="1670400" cy="251100"/>
          </a:xfrm>
          <a:prstGeom prst="bentConnector3">
            <a:avLst>
              <a:gd name="adj1" fmla="val 50000"/>
            </a:avLst>
          </a:prstGeom>
          <a:noFill/>
          <a:ln w="9525" cap="flat" cmpd="sng">
            <a:solidFill>
              <a:srgbClr val="000000"/>
            </a:solidFill>
            <a:prstDash val="dot"/>
            <a:round/>
            <a:headEnd type="none" w="sm" len="sm"/>
            <a:tailEnd type="none" w="sm" len="sm"/>
          </a:ln>
        </p:spPr>
      </p:cxnSp>
      <p:sp>
        <p:nvSpPr>
          <p:cNvPr id="12396" name="Google Shape;12396;p6"/>
          <p:cNvSpPr/>
          <p:nvPr/>
        </p:nvSpPr>
        <p:spPr>
          <a:xfrm rot="2700000">
            <a:off x="4509878" y="1762952"/>
            <a:ext cx="1234622" cy="1201583"/>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7" name="Google Shape;12397;p6"/>
          <p:cNvSpPr/>
          <p:nvPr/>
        </p:nvSpPr>
        <p:spPr>
          <a:xfrm rot="2700000">
            <a:off x="4814294" y="1921266"/>
            <a:ext cx="681797" cy="650643"/>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8" name="Google Shape;12398;p6"/>
          <p:cNvSpPr/>
          <p:nvPr/>
        </p:nvSpPr>
        <p:spPr>
          <a:xfrm rot="2700000">
            <a:off x="4389599" y="3047353"/>
            <a:ext cx="1354514" cy="1202203"/>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9" name="Google Shape;12399;p6"/>
          <p:cNvSpPr/>
          <p:nvPr/>
        </p:nvSpPr>
        <p:spPr>
          <a:xfrm rot="2700000">
            <a:off x="4772671" y="3280082"/>
            <a:ext cx="738338" cy="649817"/>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0" name="Google Shape;12400;p6"/>
          <p:cNvSpPr/>
          <p:nvPr/>
        </p:nvSpPr>
        <p:spPr>
          <a:xfrm rot="2700000">
            <a:off x="3278326" y="1607434"/>
            <a:ext cx="1237098" cy="1195597"/>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1" name="Google Shape;12401;p6"/>
          <p:cNvSpPr/>
          <p:nvPr/>
        </p:nvSpPr>
        <p:spPr>
          <a:xfrm rot="2700000">
            <a:off x="3442194" y="1883612"/>
            <a:ext cx="714607" cy="650643"/>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2" name="Google Shape;12402;p6"/>
          <p:cNvSpPr/>
          <p:nvPr/>
        </p:nvSpPr>
        <p:spPr>
          <a:xfrm rot="2700000">
            <a:off x="3176579" y="2867705"/>
            <a:ext cx="1234415" cy="1201583"/>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3" name="Google Shape;12403;p6"/>
          <p:cNvSpPr/>
          <p:nvPr/>
        </p:nvSpPr>
        <p:spPr>
          <a:xfrm rot="2700000">
            <a:off x="3429130" y="3264988"/>
            <a:ext cx="714607" cy="65023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404" name="Google Shape;12404;p6"/>
          <p:cNvGrpSpPr/>
          <p:nvPr/>
        </p:nvGrpSpPr>
        <p:grpSpPr>
          <a:xfrm>
            <a:off x="4967699" y="3422225"/>
            <a:ext cx="377474" cy="335748"/>
            <a:chOff x="854261" y="2908813"/>
            <a:chExt cx="377474" cy="335748"/>
          </a:xfrm>
        </p:grpSpPr>
        <p:sp>
          <p:nvSpPr>
            <p:cNvPr id="12405" name="Google Shape;12405;p6"/>
            <p:cNvSpPr/>
            <p:nvPr/>
          </p:nvSpPr>
          <p:spPr>
            <a:xfrm>
              <a:off x="896337" y="3079695"/>
              <a:ext cx="47391" cy="17091"/>
            </a:xfrm>
            <a:custGeom>
              <a:avLst/>
              <a:gdLst/>
              <a:ahLst/>
              <a:cxnLst/>
              <a:rect l="l" t="t" r="r" b="b"/>
              <a:pathLst>
                <a:path w="1489" h="537" extrusionOk="0">
                  <a:moveTo>
                    <a:pt x="179" y="1"/>
                  </a:moveTo>
                  <a:cubicBezTo>
                    <a:pt x="96" y="1"/>
                    <a:pt x="0" y="72"/>
                    <a:pt x="0" y="179"/>
                  </a:cubicBezTo>
                  <a:cubicBezTo>
                    <a:pt x="0" y="263"/>
                    <a:pt x="84" y="358"/>
                    <a:pt x="179" y="358"/>
                  </a:cubicBezTo>
                  <a:cubicBezTo>
                    <a:pt x="381" y="358"/>
                    <a:pt x="941" y="382"/>
                    <a:pt x="1227" y="525"/>
                  </a:cubicBezTo>
                  <a:cubicBezTo>
                    <a:pt x="1251" y="537"/>
                    <a:pt x="1274" y="537"/>
                    <a:pt x="1298" y="537"/>
                  </a:cubicBezTo>
                  <a:cubicBezTo>
                    <a:pt x="1358" y="537"/>
                    <a:pt x="1417" y="501"/>
                    <a:pt x="1453" y="441"/>
                  </a:cubicBezTo>
                  <a:cubicBezTo>
                    <a:pt x="1489" y="358"/>
                    <a:pt x="1465" y="251"/>
                    <a:pt x="1370" y="203"/>
                  </a:cubicBezTo>
                  <a:cubicBezTo>
                    <a:pt x="977" y="1"/>
                    <a:pt x="215" y="1"/>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6" name="Google Shape;12406;p6"/>
            <p:cNvSpPr/>
            <p:nvPr/>
          </p:nvSpPr>
          <p:spPr>
            <a:xfrm>
              <a:off x="878514" y="3191855"/>
              <a:ext cx="11426" cy="52706"/>
            </a:xfrm>
            <a:custGeom>
              <a:avLst/>
              <a:gdLst/>
              <a:ahLst/>
              <a:cxnLst/>
              <a:rect l="l" t="t" r="r" b="b"/>
              <a:pathLst>
                <a:path w="359" h="1656" extrusionOk="0">
                  <a:moveTo>
                    <a:pt x="179" y="1"/>
                  </a:moveTo>
                  <a:cubicBezTo>
                    <a:pt x="84" y="1"/>
                    <a:pt x="1" y="72"/>
                    <a:pt x="1" y="180"/>
                  </a:cubicBezTo>
                  <a:lnTo>
                    <a:pt x="1" y="1477"/>
                  </a:lnTo>
                  <a:cubicBezTo>
                    <a:pt x="1" y="1561"/>
                    <a:pt x="72" y="1656"/>
                    <a:pt x="179" y="1656"/>
                  </a:cubicBezTo>
                  <a:cubicBezTo>
                    <a:pt x="287" y="1656"/>
                    <a:pt x="358" y="1585"/>
                    <a:pt x="358" y="1477"/>
                  </a:cubicBezTo>
                  <a:lnTo>
                    <a:pt x="358" y="180"/>
                  </a:lnTo>
                  <a:cubicBezTo>
                    <a:pt x="358" y="72"/>
                    <a:pt x="287" y="1"/>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7" name="Google Shape;12407;p6"/>
            <p:cNvSpPr/>
            <p:nvPr/>
          </p:nvSpPr>
          <p:spPr>
            <a:xfrm>
              <a:off x="854261" y="3050159"/>
              <a:ext cx="219451" cy="194052"/>
            </a:xfrm>
            <a:custGeom>
              <a:avLst/>
              <a:gdLst/>
              <a:ahLst/>
              <a:cxnLst/>
              <a:rect l="l" t="t" r="r" b="b"/>
              <a:pathLst>
                <a:path w="6895" h="6097" extrusionOk="0">
                  <a:moveTo>
                    <a:pt x="6406" y="679"/>
                  </a:moveTo>
                  <a:lnTo>
                    <a:pt x="6466" y="929"/>
                  </a:lnTo>
                  <a:cubicBezTo>
                    <a:pt x="6490" y="1000"/>
                    <a:pt x="6478" y="1072"/>
                    <a:pt x="6418" y="1119"/>
                  </a:cubicBezTo>
                  <a:lnTo>
                    <a:pt x="6311" y="1226"/>
                  </a:lnTo>
                  <a:lnTo>
                    <a:pt x="6073" y="988"/>
                  </a:lnTo>
                  <a:lnTo>
                    <a:pt x="6406" y="679"/>
                  </a:lnTo>
                  <a:close/>
                  <a:moveTo>
                    <a:pt x="3192" y="345"/>
                  </a:moveTo>
                  <a:lnTo>
                    <a:pt x="3192" y="1060"/>
                  </a:lnTo>
                  <a:cubicBezTo>
                    <a:pt x="3192" y="1179"/>
                    <a:pt x="3156" y="1298"/>
                    <a:pt x="3108" y="1405"/>
                  </a:cubicBezTo>
                  <a:lnTo>
                    <a:pt x="3025" y="1584"/>
                  </a:lnTo>
                  <a:cubicBezTo>
                    <a:pt x="3013" y="1607"/>
                    <a:pt x="3013" y="1619"/>
                    <a:pt x="3013" y="1655"/>
                  </a:cubicBezTo>
                  <a:lnTo>
                    <a:pt x="3013" y="2024"/>
                  </a:lnTo>
                  <a:cubicBezTo>
                    <a:pt x="2989" y="2286"/>
                    <a:pt x="2894" y="2524"/>
                    <a:pt x="2715" y="2703"/>
                  </a:cubicBezTo>
                  <a:cubicBezTo>
                    <a:pt x="2537" y="2881"/>
                    <a:pt x="2275" y="2965"/>
                    <a:pt x="2025" y="2965"/>
                  </a:cubicBezTo>
                  <a:cubicBezTo>
                    <a:pt x="1525" y="2953"/>
                    <a:pt x="1120" y="2500"/>
                    <a:pt x="1120" y="1988"/>
                  </a:cubicBezTo>
                  <a:lnTo>
                    <a:pt x="1120" y="1655"/>
                  </a:lnTo>
                  <a:cubicBezTo>
                    <a:pt x="1120" y="1619"/>
                    <a:pt x="1120" y="1596"/>
                    <a:pt x="1108" y="1584"/>
                  </a:cubicBezTo>
                  <a:lnTo>
                    <a:pt x="1001" y="1369"/>
                  </a:lnTo>
                  <a:cubicBezTo>
                    <a:pt x="953" y="1298"/>
                    <a:pt x="941" y="1203"/>
                    <a:pt x="941" y="1119"/>
                  </a:cubicBezTo>
                  <a:lnTo>
                    <a:pt x="941" y="1107"/>
                  </a:lnTo>
                  <a:cubicBezTo>
                    <a:pt x="941" y="691"/>
                    <a:pt x="1287" y="345"/>
                    <a:pt x="1703" y="345"/>
                  </a:cubicBezTo>
                  <a:close/>
                  <a:moveTo>
                    <a:pt x="2442" y="3227"/>
                  </a:moveTo>
                  <a:cubicBezTo>
                    <a:pt x="2454" y="3298"/>
                    <a:pt x="2477" y="3334"/>
                    <a:pt x="2489" y="3381"/>
                  </a:cubicBezTo>
                  <a:lnTo>
                    <a:pt x="2323" y="3548"/>
                  </a:lnTo>
                  <a:cubicBezTo>
                    <a:pt x="2251" y="3620"/>
                    <a:pt x="2156" y="3655"/>
                    <a:pt x="2059" y="3655"/>
                  </a:cubicBezTo>
                  <a:cubicBezTo>
                    <a:pt x="1962" y="3655"/>
                    <a:pt x="1864" y="3620"/>
                    <a:pt x="1787" y="3548"/>
                  </a:cubicBezTo>
                  <a:lnTo>
                    <a:pt x="1644" y="3393"/>
                  </a:lnTo>
                  <a:cubicBezTo>
                    <a:pt x="1656" y="3358"/>
                    <a:pt x="1668" y="3286"/>
                    <a:pt x="1668" y="3227"/>
                  </a:cubicBezTo>
                  <a:cubicBezTo>
                    <a:pt x="1775" y="3262"/>
                    <a:pt x="1894" y="3286"/>
                    <a:pt x="2013" y="3286"/>
                  </a:cubicBezTo>
                  <a:lnTo>
                    <a:pt x="2061" y="3286"/>
                  </a:lnTo>
                  <a:cubicBezTo>
                    <a:pt x="2192" y="3286"/>
                    <a:pt x="2323" y="3274"/>
                    <a:pt x="2442" y="3227"/>
                  </a:cubicBezTo>
                  <a:close/>
                  <a:moveTo>
                    <a:pt x="1680" y="0"/>
                  </a:moveTo>
                  <a:cubicBezTo>
                    <a:pt x="1072" y="0"/>
                    <a:pt x="584" y="500"/>
                    <a:pt x="584" y="1107"/>
                  </a:cubicBezTo>
                  <a:lnTo>
                    <a:pt x="584" y="1119"/>
                  </a:lnTo>
                  <a:cubicBezTo>
                    <a:pt x="584" y="1250"/>
                    <a:pt x="608" y="1405"/>
                    <a:pt x="668" y="1524"/>
                  </a:cubicBezTo>
                  <a:lnTo>
                    <a:pt x="763" y="1703"/>
                  </a:lnTo>
                  <a:lnTo>
                    <a:pt x="763" y="1988"/>
                  </a:lnTo>
                  <a:cubicBezTo>
                    <a:pt x="763" y="2429"/>
                    <a:pt x="977" y="2834"/>
                    <a:pt x="1311" y="3072"/>
                  </a:cubicBezTo>
                  <a:lnTo>
                    <a:pt x="1311" y="3215"/>
                  </a:lnTo>
                  <a:cubicBezTo>
                    <a:pt x="1311" y="3310"/>
                    <a:pt x="1251" y="3381"/>
                    <a:pt x="1156" y="3417"/>
                  </a:cubicBezTo>
                  <a:lnTo>
                    <a:pt x="537" y="3596"/>
                  </a:lnTo>
                  <a:cubicBezTo>
                    <a:pt x="227" y="3679"/>
                    <a:pt x="1" y="3965"/>
                    <a:pt x="1" y="4286"/>
                  </a:cubicBezTo>
                  <a:lnTo>
                    <a:pt x="1" y="5917"/>
                  </a:lnTo>
                  <a:cubicBezTo>
                    <a:pt x="1" y="6001"/>
                    <a:pt x="72" y="6096"/>
                    <a:pt x="179" y="6096"/>
                  </a:cubicBezTo>
                  <a:cubicBezTo>
                    <a:pt x="287" y="6096"/>
                    <a:pt x="358" y="6013"/>
                    <a:pt x="358" y="5917"/>
                  </a:cubicBezTo>
                  <a:lnTo>
                    <a:pt x="358" y="4310"/>
                  </a:lnTo>
                  <a:cubicBezTo>
                    <a:pt x="358" y="4143"/>
                    <a:pt x="477" y="3977"/>
                    <a:pt x="644" y="3929"/>
                  </a:cubicBezTo>
                  <a:lnTo>
                    <a:pt x="1263" y="3751"/>
                  </a:lnTo>
                  <a:cubicBezTo>
                    <a:pt x="1322" y="3739"/>
                    <a:pt x="1370" y="3715"/>
                    <a:pt x="1418" y="3679"/>
                  </a:cubicBezTo>
                  <a:lnTo>
                    <a:pt x="1513" y="3786"/>
                  </a:lnTo>
                  <a:cubicBezTo>
                    <a:pt x="1668" y="3929"/>
                    <a:pt x="1846" y="3989"/>
                    <a:pt x="2037" y="3989"/>
                  </a:cubicBezTo>
                  <a:cubicBezTo>
                    <a:pt x="2227" y="3989"/>
                    <a:pt x="2406" y="3917"/>
                    <a:pt x="2561" y="3786"/>
                  </a:cubicBezTo>
                  <a:lnTo>
                    <a:pt x="2727" y="3620"/>
                  </a:lnTo>
                  <a:cubicBezTo>
                    <a:pt x="2799" y="3655"/>
                    <a:pt x="2870" y="3679"/>
                    <a:pt x="2966" y="3679"/>
                  </a:cubicBezTo>
                  <a:lnTo>
                    <a:pt x="3001" y="3679"/>
                  </a:lnTo>
                  <a:cubicBezTo>
                    <a:pt x="3144" y="3679"/>
                    <a:pt x="3275" y="3620"/>
                    <a:pt x="3382" y="3524"/>
                  </a:cubicBezTo>
                  <a:lnTo>
                    <a:pt x="5823" y="1226"/>
                  </a:lnTo>
                  <a:lnTo>
                    <a:pt x="6061" y="1465"/>
                  </a:lnTo>
                  <a:lnTo>
                    <a:pt x="3239" y="4274"/>
                  </a:lnTo>
                  <a:cubicBezTo>
                    <a:pt x="3061" y="4453"/>
                    <a:pt x="2977" y="4679"/>
                    <a:pt x="2977" y="4917"/>
                  </a:cubicBezTo>
                  <a:lnTo>
                    <a:pt x="2977" y="5906"/>
                  </a:lnTo>
                  <a:cubicBezTo>
                    <a:pt x="2977" y="6001"/>
                    <a:pt x="3049" y="6096"/>
                    <a:pt x="3156" y="6096"/>
                  </a:cubicBezTo>
                  <a:cubicBezTo>
                    <a:pt x="3239" y="6096"/>
                    <a:pt x="3335" y="6013"/>
                    <a:pt x="3335" y="5906"/>
                  </a:cubicBezTo>
                  <a:lnTo>
                    <a:pt x="3335" y="4917"/>
                  </a:lnTo>
                  <a:cubicBezTo>
                    <a:pt x="3335" y="4763"/>
                    <a:pt x="3394" y="4620"/>
                    <a:pt x="3501" y="4513"/>
                  </a:cubicBezTo>
                  <a:lnTo>
                    <a:pt x="6656" y="1357"/>
                  </a:lnTo>
                  <a:cubicBezTo>
                    <a:pt x="6787" y="1226"/>
                    <a:pt x="6847" y="1024"/>
                    <a:pt x="6799" y="834"/>
                  </a:cubicBezTo>
                  <a:lnTo>
                    <a:pt x="6704" y="405"/>
                  </a:lnTo>
                  <a:lnTo>
                    <a:pt x="6823" y="298"/>
                  </a:lnTo>
                  <a:cubicBezTo>
                    <a:pt x="6895" y="238"/>
                    <a:pt x="6895" y="119"/>
                    <a:pt x="6823" y="60"/>
                  </a:cubicBezTo>
                  <a:cubicBezTo>
                    <a:pt x="6793" y="24"/>
                    <a:pt x="6749" y="6"/>
                    <a:pt x="6704" y="6"/>
                  </a:cubicBezTo>
                  <a:cubicBezTo>
                    <a:pt x="6659" y="6"/>
                    <a:pt x="6615" y="24"/>
                    <a:pt x="6585" y="60"/>
                  </a:cubicBezTo>
                  <a:lnTo>
                    <a:pt x="3156" y="3274"/>
                  </a:lnTo>
                  <a:cubicBezTo>
                    <a:pt x="3132" y="3310"/>
                    <a:pt x="3073" y="3334"/>
                    <a:pt x="3025" y="3334"/>
                  </a:cubicBezTo>
                  <a:lnTo>
                    <a:pt x="2977" y="3334"/>
                  </a:lnTo>
                  <a:cubicBezTo>
                    <a:pt x="2870" y="3334"/>
                    <a:pt x="2787" y="3250"/>
                    <a:pt x="2787" y="3143"/>
                  </a:cubicBezTo>
                  <a:lnTo>
                    <a:pt x="2787" y="3084"/>
                  </a:lnTo>
                  <a:cubicBezTo>
                    <a:pt x="2846" y="3036"/>
                    <a:pt x="2906" y="3000"/>
                    <a:pt x="2942" y="2953"/>
                  </a:cubicBezTo>
                  <a:cubicBezTo>
                    <a:pt x="3204" y="2715"/>
                    <a:pt x="3335" y="2381"/>
                    <a:pt x="3335" y="2024"/>
                  </a:cubicBezTo>
                  <a:lnTo>
                    <a:pt x="3335" y="1703"/>
                  </a:lnTo>
                  <a:lnTo>
                    <a:pt x="3406" y="1572"/>
                  </a:lnTo>
                  <a:cubicBezTo>
                    <a:pt x="3477" y="1417"/>
                    <a:pt x="3525" y="1238"/>
                    <a:pt x="3525" y="1072"/>
                  </a:cubicBezTo>
                  <a:lnTo>
                    <a:pt x="3525" y="179"/>
                  </a:lnTo>
                  <a:cubicBezTo>
                    <a:pt x="3525" y="95"/>
                    <a:pt x="3454" y="0"/>
                    <a:pt x="33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8" name="Google Shape;12408;p6"/>
            <p:cNvSpPr/>
            <p:nvPr/>
          </p:nvSpPr>
          <p:spPr>
            <a:xfrm>
              <a:off x="1008115" y="2908813"/>
              <a:ext cx="223620" cy="188355"/>
            </a:xfrm>
            <a:custGeom>
              <a:avLst/>
              <a:gdLst/>
              <a:ahLst/>
              <a:cxnLst/>
              <a:rect l="l" t="t" r="r" b="b"/>
              <a:pathLst>
                <a:path w="7026" h="5918" extrusionOk="0">
                  <a:moveTo>
                    <a:pt x="560" y="0"/>
                  </a:moveTo>
                  <a:cubicBezTo>
                    <a:pt x="263" y="0"/>
                    <a:pt x="1" y="238"/>
                    <a:pt x="1" y="548"/>
                  </a:cubicBezTo>
                  <a:lnTo>
                    <a:pt x="1" y="5251"/>
                  </a:lnTo>
                  <a:cubicBezTo>
                    <a:pt x="1" y="5334"/>
                    <a:pt x="84" y="5429"/>
                    <a:pt x="179" y="5429"/>
                  </a:cubicBezTo>
                  <a:cubicBezTo>
                    <a:pt x="287" y="5429"/>
                    <a:pt x="358" y="5358"/>
                    <a:pt x="358" y="5251"/>
                  </a:cubicBezTo>
                  <a:lnTo>
                    <a:pt x="358" y="548"/>
                  </a:lnTo>
                  <a:cubicBezTo>
                    <a:pt x="358" y="441"/>
                    <a:pt x="453" y="357"/>
                    <a:pt x="560" y="357"/>
                  </a:cubicBezTo>
                  <a:lnTo>
                    <a:pt x="6478" y="357"/>
                  </a:lnTo>
                  <a:cubicBezTo>
                    <a:pt x="6585" y="357"/>
                    <a:pt x="6668" y="441"/>
                    <a:pt x="6668" y="548"/>
                  </a:cubicBezTo>
                  <a:lnTo>
                    <a:pt x="6668" y="5370"/>
                  </a:lnTo>
                  <a:cubicBezTo>
                    <a:pt x="6668" y="5477"/>
                    <a:pt x="6585" y="5560"/>
                    <a:pt x="6478" y="5560"/>
                  </a:cubicBezTo>
                  <a:lnTo>
                    <a:pt x="2525" y="5560"/>
                  </a:lnTo>
                  <a:cubicBezTo>
                    <a:pt x="2430" y="5560"/>
                    <a:pt x="2346" y="5632"/>
                    <a:pt x="2346" y="5739"/>
                  </a:cubicBezTo>
                  <a:cubicBezTo>
                    <a:pt x="2346" y="5846"/>
                    <a:pt x="2418" y="5917"/>
                    <a:pt x="2525" y="5917"/>
                  </a:cubicBezTo>
                  <a:lnTo>
                    <a:pt x="6478" y="5917"/>
                  </a:lnTo>
                  <a:cubicBezTo>
                    <a:pt x="6775" y="5917"/>
                    <a:pt x="7025" y="5679"/>
                    <a:pt x="7025" y="5370"/>
                  </a:cubicBezTo>
                  <a:lnTo>
                    <a:pt x="7025" y="548"/>
                  </a:lnTo>
                  <a:cubicBezTo>
                    <a:pt x="7025" y="226"/>
                    <a:pt x="6787" y="0"/>
                    <a:pt x="64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9" name="Google Shape;12409;p6"/>
            <p:cNvSpPr/>
            <p:nvPr/>
          </p:nvSpPr>
          <p:spPr>
            <a:xfrm>
              <a:off x="1037301" y="2944046"/>
              <a:ext cx="165248" cy="105763"/>
            </a:xfrm>
            <a:custGeom>
              <a:avLst/>
              <a:gdLst/>
              <a:ahLst/>
              <a:cxnLst/>
              <a:rect l="l" t="t" r="r" b="b"/>
              <a:pathLst>
                <a:path w="5192" h="3323" extrusionOk="0">
                  <a:moveTo>
                    <a:pt x="4084" y="0"/>
                  </a:moveTo>
                  <a:cubicBezTo>
                    <a:pt x="4001" y="0"/>
                    <a:pt x="3906" y="84"/>
                    <a:pt x="3906" y="179"/>
                  </a:cubicBezTo>
                  <a:cubicBezTo>
                    <a:pt x="3906" y="286"/>
                    <a:pt x="3989" y="358"/>
                    <a:pt x="4084" y="358"/>
                  </a:cubicBezTo>
                  <a:lnTo>
                    <a:pt x="4596" y="358"/>
                  </a:lnTo>
                  <a:lnTo>
                    <a:pt x="2691" y="2263"/>
                  </a:lnTo>
                  <a:lnTo>
                    <a:pt x="1882" y="1465"/>
                  </a:lnTo>
                  <a:cubicBezTo>
                    <a:pt x="1846" y="1429"/>
                    <a:pt x="1801" y="1411"/>
                    <a:pt x="1758" y="1411"/>
                  </a:cubicBezTo>
                  <a:cubicBezTo>
                    <a:pt x="1715" y="1411"/>
                    <a:pt x="1673" y="1429"/>
                    <a:pt x="1644" y="1465"/>
                  </a:cubicBezTo>
                  <a:lnTo>
                    <a:pt x="72" y="3036"/>
                  </a:lnTo>
                  <a:cubicBezTo>
                    <a:pt x="1" y="3120"/>
                    <a:pt x="1" y="3215"/>
                    <a:pt x="72" y="3275"/>
                  </a:cubicBezTo>
                  <a:cubicBezTo>
                    <a:pt x="96" y="3310"/>
                    <a:pt x="143" y="3322"/>
                    <a:pt x="191" y="3322"/>
                  </a:cubicBezTo>
                  <a:cubicBezTo>
                    <a:pt x="239" y="3322"/>
                    <a:pt x="274" y="3310"/>
                    <a:pt x="310" y="3275"/>
                  </a:cubicBezTo>
                  <a:lnTo>
                    <a:pt x="1763" y="1822"/>
                  </a:lnTo>
                  <a:lnTo>
                    <a:pt x="2572" y="2620"/>
                  </a:lnTo>
                  <a:cubicBezTo>
                    <a:pt x="2608" y="2661"/>
                    <a:pt x="2653" y="2682"/>
                    <a:pt x="2696" y="2682"/>
                  </a:cubicBezTo>
                  <a:cubicBezTo>
                    <a:pt x="2739" y="2682"/>
                    <a:pt x="2781" y="2661"/>
                    <a:pt x="2810" y="2620"/>
                  </a:cubicBezTo>
                  <a:lnTo>
                    <a:pt x="4835" y="596"/>
                  </a:lnTo>
                  <a:lnTo>
                    <a:pt x="4835" y="1108"/>
                  </a:lnTo>
                  <a:cubicBezTo>
                    <a:pt x="4835" y="1191"/>
                    <a:pt x="4906" y="1286"/>
                    <a:pt x="5013" y="1286"/>
                  </a:cubicBezTo>
                  <a:cubicBezTo>
                    <a:pt x="5120" y="1286"/>
                    <a:pt x="5192" y="1215"/>
                    <a:pt x="5192" y="1108"/>
                  </a:cubicBezTo>
                  <a:lnTo>
                    <a:pt x="5192" y="179"/>
                  </a:lnTo>
                  <a:cubicBezTo>
                    <a:pt x="5192" y="84"/>
                    <a:pt x="5120" y="0"/>
                    <a:pt x="50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10" name="Google Shape;12410;p6"/>
          <p:cNvGrpSpPr/>
          <p:nvPr/>
        </p:nvGrpSpPr>
        <p:grpSpPr>
          <a:xfrm>
            <a:off x="3586726" y="3407251"/>
            <a:ext cx="399435" cy="365698"/>
            <a:chOff x="1731523" y="2422616"/>
            <a:chExt cx="399435" cy="365698"/>
          </a:xfrm>
        </p:grpSpPr>
        <p:sp>
          <p:nvSpPr>
            <p:cNvPr id="12411" name="Google Shape;12411;p6"/>
            <p:cNvSpPr/>
            <p:nvPr/>
          </p:nvSpPr>
          <p:spPr>
            <a:xfrm>
              <a:off x="1865294" y="2725009"/>
              <a:ext cx="43604" cy="43604"/>
            </a:xfrm>
            <a:custGeom>
              <a:avLst/>
              <a:gdLst/>
              <a:ahLst/>
              <a:cxnLst/>
              <a:rect l="l" t="t" r="r" b="b"/>
              <a:pathLst>
                <a:path w="1370" h="1370" extrusionOk="0">
                  <a:moveTo>
                    <a:pt x="679" y="370"/>
                  </a:moveTo>
                  <a:cubicBezTo>
                    <a:pt x="858" y="370"/>
                    <a:pt x="1013" y="512"/>
                    <a:pt x="1013" y="691"/>
                  </a:cubicBezTo>
                  <a:cubicBezTo>
                    <a:pt x="1013" y="870"/>
                    <a:pt x="858" y="1024"/>
                    <a:pt x="679" y="1024"/>
                  </a:cubicBezTo>
                  <a:cubicBezTo>
                    <a:pt x="501" y="1024"/>
                    <a:pt x="358" y="870"/>
                    <a:pt x="358" y="691"/>
                  </a:cubicBezTo>
                  <a:cubicBezTo>
                    <a:pt x="370" y="501"/>
                    <a:pt x="501" y="370"/>
                    <a:pt x="679" y="370"/>
                  </a:cubicBezTo>
                  <a:close/>
                  <a:moveTo>
                    <a:pt x="679" y="1"/>
                  </a:moveTo>
                  <a:cubicBezTo>
                    <a:pt x="310" y="1"/>
                    <a:pt x="1" y="310"/>
                    <a:pt x="1" y="679"/>
                  </a:cubicBezTo>
                  <a:cubicBezTo>
                    <a:pt x="1" y="1072"/>
                    <a:pt x="310" y="1370"/>
                    <a:pt x="679" y="1370"/>
                  </a:cubicBezTo>
                  <a:cubicBezTo>
                    <a:pt x="1048" y="1370"/>
                    <a:pt x="1370" y="1048"/>
                    <a:pt x="1370" y="679"/>
                  </a:cubicBezTo>
                  <a:cubicBezTo>
                    <a:pt x="1370" y="310"/>
                    <a:pt x="1048" y="1"/>
                    <a:pt x="6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2" name="Google Shape;12412;p6"/>
            <p:cNvSpPr/>
            <p:nvPr/>
          </p:nvSpPr>
          <p:spPr>
            <a:xfrm>
              <a:off x="2005876" y="2725009"/>
              <a:ext cx="43636" cy="43604"/>
            </a:xfrm>
            <a:custGeom>
              <a:avLst/>
              <a:gdLst/>
              <a:ahLst/>
              <a:cxnLst/>
              <a:rect l="l" t="t" r="r" b="b"/>
              <a:pathLst>
                <a:path w="1371" h="1370" extrusionOk="0">
                  <a:moveTo>
                    <a:pt x="680" y="370"/>
                  </a:moveTo>
                  <a:cubicBezTo>
                    <a:pt x="858" y="370"/>
                    <a:pt x="1013" y="512"/>
                    <a:pt x="1013" y="691"/>
                  </a:cubicBezTo>
                  <a:cubicBezTo>
                    <a:pt x="1013" y="870"/>
                    <a:pt x="858" y="1024"/>
                    <a:pt x="680" y="1024"/>
                  </a:cubicBezTo>
                  <a:cubicBezTo>
                    <a:pt x="501" y="1024"/>
                    <a:pt x="358" y="870"/>
                    <a:pt x="358" y="691"/>
                  </a:cubicBezTo>
                  <a:cubicBezTo>
                    <a:pt x="370" y="501"/>
                    <a:pt x="501" y="370"/>
                    <a:pt x="680" y="370"/>
                  </a:cubicBezTo>
                  <a:close/>
                  <a:moveTo>
                    <a:pt x="680" y="1"/>
                  </a:moveTo>
                  <a:cubicBezTo>
                    <a:pt x="311" y="1"/>
                    <a:pt x="1" y="310"/>
                    <a:pt x="1" y="679"/>
                  </a:cubicBezTo>
                  <a:cubicBezTo>
                    <a:pt x="1" y="1072"/>
                    <a:pt x="311" y="1370"/>
                    <a:pt x="680" y="1370"/>
                  </a:cubicBezTo>
                  <a:cubicBezTo>
                    <a:pt x="1061" y="1370"/>
                    <a:pt x="1370" y="1048"/>
                    <a:pt x="1370" y="679"/>
                  </a:cubicBezTo>
                  <a:cubicBezTo>
                    <a:pt x="1370" y="310"/>
                    <a:pt x="1061" y="1"/>
                    <a:pt x="6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3" name="Google Shape;12413;p6"/>
            <p:cNvSpPr/>
            <p:nvPr/>
          </p:nvSpPr>
          <p:spPr>
            <a:xfrm>
              <a:off x="1731523" y="2422616"/>
              <a:ext cx="399435" cy="365698"/>
            </a:xfrm>
            <a:custGeom>
              <a:avLst/>
              <a:gdLst/>
              <a:ahLst/>
              <a:cxnLst/>
              <a:rect l="l" t="t" r="r" b="b"/>
              <a:pathLst>
                <a:path w="12550" h="11490" extrusionOk="0">
                  <a:moveTo>
                    <a:pt x="4323" y="2143"/>
                  </a:moveTo>
                  <a:lnTo>
                    <a:pt x="4323" y="3215"/>
                  </a:lnTo>
                  <a:lnTo>
                    <a:pt x="3585" y="3215"/>
                  </a:lnTo>
                  <a:lnTo>
                    <a:pt x="3216" y="2143"/>
                  </a:lnTo>
                  <a:close/>
                  <a:moveTo>
                    <a:pt x="5787" y="2143"/>
                  </a:moveTo>
                  <a:lnTo>
                    <a:pt x="5787" y="3215"/>
                  </a:lnTo>
                  <a:lnTo>
                    <a:pt x="4692" y="3215"/>
                  </a:lnTo>
                  <a:lnTo>
                    <a:pt x="4692" y="2143"/>
                  </a:lnTo>
                  <a:close/>
                  <a:moveTo>
                    <a:pt x="7252" y="2143"/>
                  </a:moveTo>
                  <a:lnTo>
                    <a:pt x="7252" y="3215"/>
                  </a:lnTo>
                  <a:lnTo>
                    <a:pt x="6144" y="3215"/>
                  </a:lnTo>
                  <a:lnTo>
                    <a:pt x="6144" y="2143"/>
                  </a:lnTo>
                  <a:close/>
                  <a:moveTo>
                    <a:pt x="8704" y="2143"/>
                  </a:moveTo>
                  <a:lnTo>
                    <a:pt x="8704" y="3215"/>
                  </a:lnTo>
                  <a:lnTo>
                    <a:pt x="7609" y="3215"/>
                  </a:lnTo>
                  <a:lnTo>
                    <a:pt x="7609" y="2143"/>
                  </a:lnTo>
                  <a:close/>
                  <a:moveTo>
                    <a:pt x="10169" y="2143"/>
                  </a:moveTo>
                  <a:lnTo>
                    <a:pt x="10169" y="3215"/>
                  </a:lnTo>
                  <a:lnTo>
                    <a:pt x="9061" y="3215"/>
                  </a:lnTo>
                  <a:lnTo>
                    <a:pt x="9061" y="2143"/>
                  </a:lnTo>
                  <a:close/>
                  <a:moveTo>
                    <a:pt x="11050" y="2143"/>
                  </a:moveTo>
                  <a:lnTo>
                    <a:pt x="10788" y="3215"/>
                  </a:lnTo>
                  <a:lnTo>
                    <a:pt x="10538" y="3215"/>
                  </a:lnTo>
                  <a:lnTo>
                    <a:pt x="10538" y="2143"/>
                  </a:lnTo>
                  <a:close/>
                  <a:moveTo>
                    <a:pt x="10716" y="3572"/>
                  </a:moveTo>
                  <a:lnTo>
                    <a:pt x="10538" y="4334"/>
                  </a:lnTo>
                  <a:lnTo>
                    <a:pt x="10538" y="3572"/>
                  </a:lnTo>
                  <a:close/>
                  <a:moveTo>
                    <a:pt x="4323" y="3572"/>
                  </a:moveTo>
                  <a:lnTo>
                    <a:pt x="4323" y="4680"/>
                  </a:lnTo>
                  <a:lnTo>
                    <a:pt x="4108" y="4680"/>
                  </a:lnTo>
                  <a:lnTo>
                    <a:pt x="3727" y="3572"/>
                  </a:lnTo>
                  <a:close/>
                  <a:moveTo>
                    <a:pt x="5787" y="3572"/>
                  </a:moveTo>
                  <a:lnTo>
                    <a:pt x="5787" y="4680"/>
                  </a:lnTo>
                  <a:lnTo>
                    <a:pt x="4692" y="4680"/>
                  </a:lnTo>
                  <a:lnTo>
                    <a:pt x="4692" y="3572"/>
                  </a:lnTo>
                  <a:close/>
                  <a:moveTo>
                    <a:pt x="7252" y="3572"/>
                  </a:moveTo>
                  <a:lnTo>
                    <a:pt x="7252" y="4680"/>
                  </a:lnTo>
                  <a:lnTo>
                    <a:pt x="6144" y="4680"/>
                  </a:lnTo>
                  <a:lnTo>
                    <a:pt x="6144" y="3572"/>
                  </a:lnTo>
                  <a:close/>
                  <a:moveTo>
                    <a:pt x="8704" y="3572"/>
                  </a:moveTo>
                  <a:lnTo>
                    <a:pt x="8704" y="4680"/>
                  </a:lnTo>
                  <a:lnTo>
                    <a:pt x="7609" y="4680"/>
                  </a:lnTo>
                  <a:lnTo>
                    <a:pt x="7609" y="3572"/>
                  </a:lnTo>
                  <a:close/>
                  <a:moveTo>
                    <a:pt x="10169" y="3572"/>
                  </a:moveTo>
                  <a:lnTo>
                    <a:pt x="10169" y="4680"/>
                  </a:lnTo>
                  <a:lnTo>
                    <a:pt x="9061" y="4680"/>
                  </a:lnTo>
                  <a:lnTo>
                    <a:pt x="9061" y="3572"/>
                  </a:lnTo>
                  <a:close/>
                  <a:moveTo>
                    <a:pt x="4335" y="5037"/>
                  </a:moveTo>
                  <a:lnTo>
                    <a:pt x="4335" y="5275"/>
                  </a:lnTo>
                  <a:lnTo>
                    <a:pt x="4239" y="5037"/>
                  </a:lnTo>
                  <a:close/>
                  <a:moveTo>
                    <a:pt x="5787" y="5037"/>
                  </a:moveTo>
                  <a:lnTo>
                    <a:pt x="5787" y="5894"/>
                  </a:lnTo>
                  <a:cubicBezTo>
                    <a:pt x="5706" y="5890"/>
                    <a:pt x="5631" y="5889"/>
                    <a:pt x="5561" y="5889"/>
                  </a:cubicBezTo>
                  <a:cubicBezTo>
                    <a:pt x="5443" y="5889"/>
                    <a:pt x="5341" y="5892"/>
                    <a:pt x="5248" y="5892"/>
                  </a:cubicBezTo>
                  <a:cubicBezTo>
                    <a:pt x="5036" y="5892"/>
                    <a:pt x="4874" y="5875"/>
                    <a:pt x="4692" y="5763"/>
                  </a:cubicBezTo>
                  <a:lnTo>
                    <a:pt x="4692" y="5037"/>
                  </a:lnTo>
                  <a:close/>
                  <a:moveTo>
                    <a:pt x="7252" y="5037"/>
                  </a:moveTo>
                  <a:lnTo>
                    <a:pt x="7252" y="5894"/>
                  </a:lnTo>
                  <a:lnTo>
                    <a:pt x="6144" y="5894"/>
                  </a:lnTo>
                  <a:lnTo>
                    <a:pt x="6144" y="5037"/>
                  </a:lnTo>
                  <a:close/>
                  <a:moveTo>
                    <a:pt x="8704" y="5037"/>
                  </a:moveTo>
                  <a:lnTo>
                    <a:pt x="8704" y="5894"/>
                  </a:lnTo>
                  <a:lnTo>
                    <a:pt x="7609" y="5894"/>
                  </a:lnTo>
                  <a:lnTo>
                    <a:pt x="7609" y="5037"/>
                  </a:lnTo>
                  <a:close/>
                  <a:moveTo>
                    <a:pt x="10169" y="5037"/>
                  </a:moveTo>
                  <a:lnTo>
                    <a:pt x="10169" y="5894"/>
                  </a:lnTo>
                  <a:lnTo>
                    <a:pt x="9061" y="5894"/>
                  </a:lnTo>
                  <a:lnTo>
                    <a:pt x="9061" y="5037"/>
                  </a:lnTo>
                  <a:close/>
                  <a:moveTo>
                    <a:pt x="4882" y="9240"/>
                  </a:moveTo>
                  <a:cubicBezTo>
                    <a:pt x="5406" y="9240"/>
                    <a:pt x="5823" y="9680"/>
                    <a:pt x="5823" y="10180"/>
                  </a:cubicBezTo>
                  <a:cubicBezTo>
                    <a:pt x="5823" y="10704"/>
                    <a:pt x="5406" y="11121"/>
                    <a:pt x="4882" y="11121"/>
                  </a:cubicBezTo>
                  <a:cubicBezTo>
                    <a:pt x="4359" y="11121"/>
                    <a:pt x="3942" y="10704"/>
                    <a:pt x="3942" y="10180"/>
                  </a:cubicBezTo>
                  <a:cubicBezTo>
                    <a:pt x="3942" y="9656"/>
                    <a:pt x="4359" y="9240"/>
                    <a:pt x="4882" y="9240"/>
                  </a:cubicBezTo>
                  <a:close/>
                  <a:moveTo>
                    <a:pt x="9300" y="9240"/>
                  </a:moveTo>
                  <a:cubicBezTo>
                    <a:pt x="9823" y="9263"/>
                    <a:pt x="10240" y="9680"/>
                    <a:pt x="10240" y="10180"/>
                  </a:cubicBezTo>
                  <a:cubicBezTo>
                    <a:pt x="10240" y="10704"/>
                    <a:pt x="9823" y="11121"/>
                    <a:pt x="9300" y="11121"/>
                  </a:cubicBezTo>
                  <a:cubicBezTo>
                    <a:pt x="8788" y="11121"/>
                    <a:pt x="8371" y="10704"/>
                    <a:pt x="8371" y="10180"/>
                  </a:cubicBezTo>
                  <a:cubicBezTo>
                    <a:pt x="8371" y="9656"/>
                    <a:pt x="8788" y="9240"/>
                    <a:pt x="9300" y="9240"/>
                  </a:cubicBezTo>
                  <a:close/>
                  <a:moveTo>
                    <a:pt x="668" y="0"/>
                  </a:moveTo>
                  <a:cubicBezTo>
                    <a:pt x="298" y="0"/>
                    <a:pt x="1" y="298"/>
                    <a:pt x="1" y="667"/>
                  </a:cubicBezTo>
                  <a:cubicBezTo>
                    <a:pt x="1" y="1048"/>
                    <a:pt x="298" y="1346"/>
                    <a:pt x="668" y="1346"/>
                  </a:cubicBezTo>
                  <a:lnTo>
                    <a:pt x="1489" y="1346"/>
                  </a:lnTo>
                  <a:lnTo>
                    <a:pt x="2513" y="4227"/>
                  </a:lnTo>
                  <a:cubicBezTo>
                    <a:pt x="2540" y="4299"/>
                    <a:pt x="2608" y="4351"/>
                    <a:pt x="2681" y="4351"/>
                  </a:cubicBezTo>
                  <a:cubicBezTo>
                    <a:pt x="2704" y="4351"/>
                    <a:pt x="2728" y="4346"/>
                    <a:pt x="2751" y="4334"/>
                  </a:cubicBezTo>
                  <a:cubicBezTo>
                    <a:pt x="2846" y="4299"/>
                    <a:pt x="2906" y="4203"/>
                    <a:pt x="2858" y="4096"/>
                  </a:cubicBezTo>
                  <a:cubicBezTo>
                    <a:pt x="1858" y="1262"/>
                    <a:pt x="1822" y="1143"/>
                    <a:pt x="1822" y="1143"/>
                  </a:cubicBezTo>
                  <a:cubicBezTo>
                    <a:pt x="1775" y="1048"/>
                    <a:pt x="1668" y="965"/>
                    <a:pt x="1549" y="965"/>
                  </a:cubicBezTo>
                  <a:lnTo>
                    <a:pt x="668" y="965"/>
                  </a:lnTo>
                  <a:cubicBezTo>
                    <a:pt x="513" y="965"/>
                    <a:pt x="370" y="834"/>
                    <a:pt x="370" y="667"/>
                  </a:cubicBezTo>
                  <a:cubicBezTo>
                    <a:pt x="370" y="500"/>
                    <a:pt x="513" y="369"/>
                    <a:pt x="668" y="369"/>
                  </a:cubicBezTo>
                  <a:lnTo>
                    <a:pt x="1549" y="369"/>
                  </a:lnTo>
                  <a:cubicBezTo>
                    <a:pt x="1906" y="369"/>
                    <a:pt x="2215" y="584"/>
                    <a:pt x="2370" y="905"/>
                  </a:cubicBezTo>
                  <a:cubicBezTo>
                    <a:pt x="2596" y="1524"/>
                    <a:pt x="3811" y="5001"/>
                    <a:pt x="4001" y="5525"/>
                  </a:cubicBezTo>
                  <a:cubicBezTo>
                    <a:pt x="4144" y="5894"/>
                    <a:pt x="4573" y="6251"/>
                    <a:pt x="5109" y="6251"/>
                  </a:cubicBezTo>
                  <a:lnTo>
                    <a:pt x="11717" y="6251"/>
                  </a:lnTo>
                  <a:cubicBezTo>
                    <a:pt x="11883" y="6251"/>
                    <a:pt x="12014" y="6382"/>
                    <a:pt x="12014" y="6549"/>
                  </a:cubicBezTo>
                  <a:cubicBezTo>
                    <a:pt x="12014" y="6715"/>
                    <a:pt x="11883" y="6846"/>
                    <a:pt x="11717" y="6846"/>
                  </a:cubicBezTo>
                  <a:lnTo>
                    <a:pt x="5109" y="6846"/>
                  </a:lnTo>
                  <a:cubicBezTo>
                    <a:pt x="4394" y="6846"/>
                    <a:pt x="3739" y="6418"/>
                    <a:pt x="3466" y="5763"/>
                  </a:cubicBezTo>
                  <a:lnTo>
                    <a:pt x="3096" y="4715"/>
                  </a:lnTo>
                  <a:cubicBezTo>
                    <a:pt x="3078" y="4652"/>
                    <a:pt x="3013" y="4603"/>
                    <a:pt x="2936" y="4603"/>
                  </a:cubicBezTo>
                  <a:cubicBezTo>
                    <a:pt x="2911" y="4603"/>
                    <a:pt x="2885" y="4608"/>
                    <a:pt x="2858" y="4620"/>
                  </a:cubicBezTo>
                  <a:cubicBezTo>
                    <a:pt x="2751" y="4656"/>
                    <a:pt x="2715" y="4751"/>
                    <a:pt x="2751" y="4858"/>
                  </a:cubicBezTo>
                  <a:cubicBezTo>
                    <a:pt x="3049" y="5596"/>
                    <a:pt x="3073" y="5942"/>
                    <a:pt x="3406" y="6406"/>
                  </a:cubicBezTo>
                  <a:lnTo>
                    <a:pt x="3013" y="7001"/>
                  </a:lnTo>
                  <a:cubicBezTo>
                    <a:pt x="2394" y="7894"/>
                    <a:pt x="2930" y="9097"/>
                    <a:pt x="3989" y="9240"/>
                  </a:cubicBezTo>
                  <a:cubicBezTo>
                    <a:pt x="3144" y="10049"/>
                    <a:pt x="3692" y="11490"/>
                    <a:pt x="4870" y="11490"/>
                  </a:cubicBezTo>
                  <a:cubicBezTo>
                    <a:pt x="6025" y="11490"/>
                    <a:pt x="6597" y="10061"/>
                    <a:pt x="5763" y="9251"/>
                  </a:cubicBezTo>
                  <a:lnTo>
                    <a:pt x="8383" y="9251"/>
                  </a:lnTo>
                  <a:cubicBezTo>
                    <a:pt x="7549" y="10061"/>
                    <a:pt x="8109" y="11490"/>
                    <a:pt x="9276" y="11490"/>
                  </a:cubicBezTo>
                  <a:cubicBezTo>
                    <a:pt x="10431" y="11490"/>
                    <a:pt x="11002" y="10061"/>
                    <a:pt x="10169" y="9251"/>
                  </a:cubicBezTo>
                  <a:lnTo>
                    <a:pt x="10407" y="9251"/>
                  </a:lnTo>
                  <a:cubicBezTo>
                    <a:pt x="10776" y="9251"/>
                    <a:pt x="11074" y="8954"/>
                    <a:pt x="11074" y="8585"/>
                  </a:cubicBezTo>
                  <a:cubicBezTo>
                    <a:pt x="11074" y="8216"/>
                    <a:pt x="10776" y="7918"/>
                    <a:pt x="10407" y="7918"/>
                  </a:cubicBezTo>
                  <a:lnTo>
                    <a:pt x="8788" y="7918"/>
                  </a:lnTo>
                  <a:cubicBezTo>
                    <a:pt x="8680" y="7918"/>
                    <a:pt x="8609" y="7989"/>
                    <a:pt x="8609" y="8097"/>
                  </a:cubicBezTo>
                  <a:cubicBezTo>
                    <a:pt x="8609" y="8204"/>
                    <a:pt x="8680" y="8275"/>
                    <a:pt x="8788" y="8275"/>
                  </a:cubicBezTo>
                  <a:lnTo>
                    <a:pt x="10431" y="8275"/>
                  </a:lnTo>
                  <a:cubicBezTo>
                    <a:pt x="10597" y="8275"/>
                    <a:pt x="10728" y="8406"/>
                    <a:pt x="10728" y="8573"/>
                  </a:cubicBezTo>
                  <a:cubicBezTo>
                    <a:pt x="10728" y="8740"/>
                    <a:pt x="10597" y="8871"/>
                    <a:pt x="10431" y="8871"/>
                  </a:cubicBezTo>
                  <a:lnTo>
                    <a:pt x="4204" y="8871"/>
                  </a:lnTo>
                  <a:cubicBezTo>
                    <a:pt x="3323" y="8871"/>
                    <a:pt x="2811" y="7882"/>
                    <a:pt x="3311" y="7168"/>
                  </a:cubicBezTo>
                  <a:lnTo>
                    <a:pt x="3668" y="6656"/>
                  </a:lnTo>
                  <a:cubicBezTo>
                    <a:pt x="3811" y="6787"/>
                    <a:pt x="3978" y="6906"/>
                    <a:pt x="4168" y="7001"/>
                  </a:cubicBezTo>
                  <a:lnTo>
                    <a:pt x="3799" y="7537"/>
                  </a:lnTo>
                  <a:cubicBezTo>
                    <a:pt x="3573" y="7847"/>
                    <a:pt x="3799" y="8275"/>
                    <a:pt x="4180" y="8275"/>
                  </a:cubicBezTo>
                  <a:lnTo>
                    <a:pt x="8085" y="8275"/>
                  </a:lnTo>
                  <a:cubicBezTo>
                    <a:pt x="8192" y="8275"/>
                    <a:pt x="8264" y="8204"/>
                    <a:pt x="8264" y="8097"/>
                  </a:cubicBezTo>
                  <a:cubicBezTo>
                    <a:pt x="8264" y="7989"/>
                    <a:pt x="8192" y="7918"/>
                    <a:pt x="8085" y="7918"/>
                  </a:cubicBezTo>
                  <a:lnTo>
                    <a:pt x="4180" y="7918"/>
                  </a:lnTo>
                  <a:cubicBezTo>
                    <a:pt x="4097" y="7918"/>
                    <a:pt x="4037" y="7811"/>
                    <a:pt x="4097" y="7739"/>
                  </a:cubicBezTo>
                  <a:lnTo>
                    <a:pt x="4513" y="7132"/>
                  </a:lnTo>
                  <a:cubicBezTo>
                    <a:pt x="4753" y="7201"/>
                    <a:pt x="4820" y="7217"/>
                    <a:pt x="5587" y="7217"/>
                  </a:cubicBezTo>
                  <a:cubicBezTo>
                    <a:pt x="6309" y="7217"/>
                    <a:pt x="7651" y="7202"/>
                    <a:pt x="10341" y="7202"/>
                  </a:cubicBezTo>
                  <a:cubicBezTo>
                    <a:pt x="10765" y="7202"/>
                    <a:pt x="11223" y="7203"/>
                    <a:pt x="11717" y="7204"/>
                  </a:cubicBezTo>
                  <a:cubicBezTo>
                    <a:pt x="12086" y="7204"/>
                    <a:pt x="12383" y="6906"/>
                    <a:pt x="12383" y="6537"/>
                  </a:cubicBezTo>
                  <a:cubicBezTo>
                    <a:pt x="12383" y="6168"/>
                    <a:pt x="12098" y="5894"/>
                    <a:pt x="11728" y="5894"/>
                  </a:cubicBezTo>
                  <a:lnTo>
                    <a:pt x="11538" y="5894"/>
                  </a:lnTo>
                  <a:lnTo>
                    <a:pt x="12383" y="2191"/>
                  </a:lnTo>
                  <a:cubicBezTo>
                    <a:pt x="12550" y="1489"/>
                    <a:pt x="12014" y="822"/>
                    <a:pt x="11300" y="822"/>
                  </a:cubicBezTo>
                  <a:lnTo>
                    <a:pt x="7752" y="822"/>
                  </a:lnTo>
                  <a:cubicBezTo>
                    <a:pt x="7657" y="822"/>
                    <a:pt x="7573" y="893"/>
                    <a:pt x="7573" y="1000"/>
                  </a:cubicBezTo>
                  <a:cubicBezTo>
                    <a:pt x="7573" y="1108"/>
                    <a:pt x="7657" y="1179"/>
                    <a:pt x="7752" y="1179"/>
                  </a:cubicBezTo>
                  <a:lnTo>
                    <a:pt x="11300" y="1179"/>
                  </a:lnTo>
                  <a:cubicBezTo>
                    <a:pt x="11788" y="1179"/>
                    <a:pt x="12145" y="1620"/>
                    <a:pt x="12026" y="2096"/>
                  </a:cubicBezTo>
                  <a:lnTo>
                    <a:pt x="11145" y="5894"/>
                  </a:lnTo>
                  <a:lnTo>
                    <a:pt x="10526" y="5894"/>
                  </a:lnTo>
                  <a:cubicBezTo>
                    <a:pt x="10609" y="5489"/>
                    <a:pt x="11300" y="2548"/>
                    <a:pt x="11419" y="2001"/>
                  </a:cubicBezTo>
                  <a:cubicBezTo>
                    <a:pt x="11443" y="1882"/>
                    <a:pt x="11359" y="1774"/>
                    <a:pt x="11240" y="1774"/>
                  </a:cubicBezTo>
                  <a:lnTo>
                    <a:pt x="3073" y="1774"/>
                  </a:lnTo>
                  <a:lnTo>
                    <a:pt x="2858" y="1167"/>
                  </a:lnTo>
                  <a:lnTo>
                    <a:pt x="7073" y="1167"/>
                  </a:lnTo>
                  <a:cubicBezTo>
                    <a:pt x="7180" y="1167"/>
                    <a:pt x="7252" y="1084"/>
                    <a:pt x="7252" y="989"/>
                  </a:cubicBezTo>
                  <a:cubicBezTo>
                    <a:pt x="7252" y="881"/>
                    <a:pt x="7180" y="810"/>
                    <a:pt x="7073" y="810"/>
                  </a:cubicBezTo>
                  <a:lnTo>
                    <a:pt x="2727" y="810"/>
                  </a:lnTo>
                  <a:cubicBezTo>
                    <a:pt x="2561" y="346"/>
                    <a:pt x="2096" y="0"/>
                    <a:pt x="15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14" name="Google Shape;12414;p6"/>
          <p:cNvGrpSpPr/>
          <p:nvPr/>
        </p:nvGrpSpPr>
        <p:grpSpPr>
          <a:xfrm>
            <a:off x="3657124" y="2017827"/>
            <a:ext cx="256800" cy="357024"/>
            <a:chOff x="3910637" y="3352690"/>
            <a:chExt cx="256800" cy="357024"/>
          </a:xfrm>
        </p:grpSpPr>
        <p:sp>
          <p:nvSpPr>
            <p:cNvPr id="12415" name="Google Shape;12415;p6"/>
            <p:cNvSpPr/>
            <p:nvPr/>
          </p:nvSpPr>
          <p:spPr>
            <a:xfrm>
              <a:off x="3910637" y="3352690"/>
              <a:ext cx="256800" cy="357024"/>
            </a:xfrm>
            <a:custGeom>
              <a:avLst/>
              <a:gdLst/>
              <a:ahLst/>
              <a:cxnLst/>
              <a:rect l="l" t="t" r="r" b="b"/>
              <a:pathLst>
                <a:path w="8025" h="11157" extrusionOk="0">
                  <a:moveTo>
                    <a:pt x="4001" y="310"/>
                  </a:moveTo>
                  <a:cubicBezTo>
                    <a:pt x="4596" y="310"/>
                    <a:pt x="5144" y="608"/>
                    <a:pt x="5477" y="1120"/>
                  </a:cubicBezTo>
                  <a:cubicBezTo>
                    <a:pt x="5501" y="1155"/>
                    <a:pt x="5560" y="1191"/>
                    <a:pt x="5608" y="1191"/>
                  </a:cubicBezTo>
                  <a:lnTo>
                    <a:pt x="5656" y="1191"/>
                  </a:lnTo>
                  <a:cubicBezTo>
                    <a:pt x="6668" y="1191"/>
                    <a:pt x="7501" y="2025"/>
                    <a:pt x="7501" y="3037"/>
                  </a:cubicBezTo>
                  <a:cubicBezTo>
                    <a:pt x="7501" y="3346"/>
                    <a:pt x="7418" y="3656"/>
                    <a:pt x="7263" y="3930"/>
                  </a:cubicBezTo>
                  <a:lnTo>
                    <a:pt x="7215" y="3882"/>
                  </a:lnTo>
                  <a:cubicBezTo>
                    <a:pt x="7186" y="3852"/>
                    <a:pt x="7144" y="3837"/>
                    <a:pt x="7101" y="3837"/>
                  </a:cubicBezTo>
                  <a:cubicBezTo>
                    <a:pt x="7058" y="3837"/>
                    <a:pt x="7013" y="3852"/>
                    <a:pt x="6977" y="3882"/>
                  </a:cubicBezTo>
                  <a:cubicBezTo>
                    <a:pt x="6918" y="3942"/>
                    <a:pt x="6918" y="4049"/>
                    <a:pt x="6977" y="4120"/>
                  </a:cubicBezTo>
                  <a:cubicBezTo>
                    <a:pt x="7418" y="4549"/>
                    <a:pt x="7656" y="5132"/>
                    <a:pt x="7656" y="5763"/>
                  </a:cubicBezTo>
                  <a:cubicBezTo>
                    <a:pt x="7692" y="7025"/>
                    <a:pt x="6668" y="8049"/>
                    <a:pt x="5418" y="8049"/>
                  </a:cubicBezTo>
                  <a:cubicBezTo>
                    <a:pt x="5179" y="8049"/>
                    <a:pt x="4953" y="8025"/>
                    <a:pt x="4727" y="7942"/>
                  </a:cubicBezTo>
                  <a:lnTo>
                    <a:pt x="4715" y="7513"/>
                  </a:lnTo>
                  <a:cubicBezTo>
                    <a:pt x="4763" y="7490"/>
                    <a:pt x="4810" y="7442"/>
                    <a:pt x="4834" y="7394"/>
                  </a:cubicBezTo>
                  <a:cubicBezTo>
                    <a:pt x="4894" y="7335"/>
                    <a:pt x="4894" y="7228"/>
                    <a:pt x="4834" y="7156"/>
                  </a:cubicBezTo>
                  <a:cubicBezTo>
                    <a:pt x="4804" y="7126"/>
                    <a:pt x="4763" y="7112"/>
                    <a:pt x="4720" y="7112"/>
                  </a:cubicBezTo>
                  <a:cubicBezTo>
                    <a:pt x="4676" y="7112"/>
                    <a:pt x="4632" y="7126"/>
                    <a:pt x="4596" y="7156"/>
                  </a:cubicBezTo>
                  <a:cubicBezTo>
                    <a:pt x="4382" y="7371"/>
                    <a:pt x="4120" y="7466"/>
                    <a:pt x="3834" y="7466"/>
                  </a:cubicBezTo>
                  <a:cubicBezTo>
                    <a:pt x="3667" y="7466"/>
                    <a:pt x="3524" y="7442"/>
                    <a:pt x="3370" y="7371"/>
                  </a:cubicBezTo>
                  <a:cubicBezTo>
                    <a:pt x="3350" y="7357"/>
                    <a:pt x="3327" y="7351"/>
                    <a:pt x="3304" y="7351"/>
                  </a:cubicBezTo>
                  <a:cubicBezTo>
                    <a:pt x="3244" y="7351"/>
                    <a:pt x="3181" y="7390"/>
                    <a:pt x="3155" y="7442"/>
                  </a:cubicBezTo>
                  <a:cubicBezTo>
                    <a:pt x="3108" y="7513"/>
                    <a:pt x="3155" y="7621"/>
                    <a:pt x="3227" y="7668"/>
                  </a:cubicBezTo>
                  <a:cubicBezTo>
                    <a:pt x="3358" y="7728"/>
                    <a:pt x="3489" y="7763"/>
                    <a:pt x="3644" y="7787"/>
                  </a:cubicBezTo>
                  <a:lnTo>
                    <a:pt x="3608" y="8347"/>
                  </a:lnTo>
                  <a:cubicBezTo>
                    <a:pt x="3513" y="8359"/>
                    <a:pt x="3405" y="8359"/>
                    <a:pt x="3298" y="8359"/>
                  </a:cubicBezTo>
                  <a:cubicBezTo>
                    <a:pt x="2036" y="8359"/>
                    <a:pt x="1024" y="7335"/>
                    <a:pt x="1024" y="6085"/>
                  </a:cubicBezTo>
                  <a:cubicBezTo>
                    <a:pt x="1024" y="6013"/>
                    <a:pt x="1024" y="5942"/>
                    <a:pt x="1036" y="5858"/>
                  </a:cubicBezTo>
                  <a:cubicBezTo>
                    <a:pt x="1036" y="5823"/>
                    <a:pt x="1024" y="5775"/>
                    <a:pt x="988" y="5739"/>
                  </a:cubicBezTo>
                  <a:cubicBezTo>
                    <a:pt x="560" y="5251"/>
                    <a:pt x="322" y="4644"/>
                    <a:pt x="322" y="3989"/>
                  </a:cubicBezTo>
                  <a:cubicBezTo>
                    <a:pt x="322" y="2906"/>
                    <a:pt x="988" y="1929"/>
                    <a:pt x="1989" y="1548"/>
                  </a:cubicBezTo>
                  <a:lnTo>
                    <a:pt x="1989" y="1548"/>
                  </a:lnTo>
                  <a:cubicBezTo>
                    <a:pt x="1965" y="1656"/>
                    <a:pt x="1941" y="1775"/>
                    <a:pt x="1929" y="1870"/>
                  </a:cubicBezTo>
                  <a:cubicBezTo>
                    <a:pt x="1917" y="1965"/>
                    <a:pt x="1989" y="2037"/>
                    <a:pt x="2084" y="2048"/>
                  </a:cubicBezTo>
                  <a:lnTo>
                    <a:pt x="2096" y="2048"/>
                  </a:lnTo>
                  <a:cubicBezTo>
                    <a:pt x="2179" y="2048"/>
                    <a:pt x="2239" y="1989"/>
                    <a:pt x="2262" y="1906"/>
                  </a:cubicBezTo>
                  <a:cubicBezTo>
                    <a:pt x="2274" y="1715"/>
                    <a:pt x="2322" y="1536"/>
                    <a:pt x="2393" y="1370"/>
                  </a:cubicBezTo>
                  <a:lnTo>
                    <a:pt x="2393" y="1358"/>
                  </a:lnTo>
                  <a:cubicBezTo>
                    <a:pt x="2679" y="715"/>
                    <a:pt x="3298" y="310"/>
                    <a:pt x="4001" y="310"/>
                  </a:cubicBezTo>
                  <a:close/>
                  <a:moveTo>
                    <a:pt x="4394" y="7704"/>
                  </a:moveTo>
                  <a:lnTo>
                    <a:pt x="4536" y="10847"/>
                  </a:lnTo>
                  <a:lnTo>
                    <a:pt x="3834" y="10847"/>
                  </a:lnTo>
                  <a:lnTo>
                    <a:pt x="3989" y="7811"/>
                  </a:lnTo>
                  <a:cubicBezTo>
                    <a:pt x="4120" y="7799"/>
                    <a:pt x="4251" y="7763"/>
                    <a:pt x="4394" y="7704"/>
                  </a:cubicBezTo>
                  <a:close/>
                  <a:moveTo>
                    <a:pt x="4013" y="1"/>
                  </a:moveTo>
                  <a:cubicBezTo>
                    <a:pt x="3215" y="1"/>
                    <a:pt x="2501" y="465"/>
                    <a:pt x="2143" y="1155"/>
                  </a:cubicBezTo>
                  <a:cubicBezTo>
                    <a:pt x="881" y="1536"/>
                    <a:pt x="0" y="2679"/>
                    <a:pt x="0" y="4001"/>
                  </a:cubicBezTo>
                  <a:cubicBezTo>
                    <a:pt x="0" y="4704"/>
                    <a:pt x="250" y="5382"/>
                    <a:pt x="703" y="5918"/>
                  </a:cubicBezTo>
                  <a:lnTo>
                    <a:pt x="703" y="6097"/>
                  </a:lnTo>
                  <a:cubicBezTo>
                    <a:pt x="703" y="7549"/>
                    <a:pt x="1869" y="8704"/>
                    <a:pt x="3298" y="8704"/>
                  </a:cubicBezTo>
                  <a:cubicBezTo>
                    <a:pt x="3405" y="8704"/>
                    <a:pt x="3501" y="8704"/>
                    <a:pt x="3596" y="8692"/>
                  </a:cubicBezTo>
                  <a:lnTo>
                    <a:pt x="3596" y="8692"/>
                  </a:lnTo>
                  <a:lnTo>
                    <a:pt x="3501" y="10835"/>
                  </a:lnTo>
                  <a:lnTo>
                    <a:pt x="3298" y="10835"/>
                  </a:lnTo>
                  <a:cubicBezTo>
                    <a:pt x="3215" y="10835"/>
                    <a:pt x="3143" y="10907"/>
                    <a:pt x="3143" y="11002"/>
                  </a:cubicBezTo>
                  <a:cubicBezTo>
                    <a:pt x="3143" y="11085"/>
                    <a:pt x="3215" y="11157"/>
                    <a:pt x="3298" y="11157"/>
                  </a:cubicBezTo>
                  <a:lnTo>
                    <a:pt x="5048" y="11157"/>
                  </a:lnTo>
                  <a:cubicBezTo>
                    <a:pt x="5132" y="11157"/>
                    <a:pt x="5203" y="11085"/>
                    <a:pt x="5203" y="11002"/>
                  </a:cubicBezTo>
                  <a:cubicBezTo>
                    <a:pt x="5203" y="10907"/>
                    <a:pt x="5132" y="10835"/>
                    <a:pt x="5048" y="10835"/>
                  </a:cubicBezTo>
                  <a:lnTo>
                    <a:pt x="4846" y="10835"/>
                  </a:lnTo>
                  <a:lnTo>
                    <a:pt x="4715" y="8275"/>
                  </a:lnTo>
                  <a:lnTo>
                    <a:pt x="4715" y="8275"/>
                  </a:lnTo>
                  <a:cubicBezTo>
                    <a:pt x="4941" y="8335"/>
                    <a:pt x="5168" y="8359"/>
                    <a:pt x="5382" y="8359"/>
                  </a:cubicBezTo>
                  <a:cubicBezTo>
                    <a:pt x="6834" y="8359"/>
                    <a:pt x="7989" y="7192"/>
                    <a:pt x="7989" y="5763"/>
                  </a:cubicBezTo>
                  <a:cubicBezTo>
                    <a:pt x="8025" y="5204"/>
                    <a:pt x="7846" y="4656"/>
                    <a:pt x="7513" y="4215"/>
                  </a:cubicBezTo>
                  <a:cubicBezTo>
                    <a:pt x="7739" y="3870"/>
                    <a:pt x="7858" y="3465"/>
                    <a:pt x="7858" y="3049"/>
                  </a:cubicBezTo>
                  <a:cubicBezTo>
                    <a:pt x="7858" y="1858"/>
                    <a:pt x="6906" y="894"/>
                    <a:pt x="5715" y="882"/>
                  </a:cubicBezTo>
                  <a:cubicBezTo>
                    <a:pt x="5322" y="322"/>
                    <a:pt x="4691" y="1"/>
                    <a:pt x="401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6" name="Google Shape;12416;p6"/>
            <p:cNvSpPr/>
            <p:nvPr/>
          </p:nvSpPr>
          <p:spPr>
            <a:xfrm>
              <a:off x="3960909" y="3498226"/>
              <a:ext cx="60992" cy="60992"/>
            </a:xfrm>
            <a:custGeom>
              <a:avLst/>
              <a:gdLst/>
              <a:ahLst/>
              <a:cxnLst/>
              <a:rect l="l" t="t" r="r" b="b"/>
              <a:pathLst>
                <a:path w="1906" h="1906" extrusionOk="0">
                  <a:moveTo>
                    <a:pt x="168" y="1"/>
                  </a:moveTo>
                  <a:cubicBezTo>
                    <a:pt x="84" y="1"/>
                    <a:pt x="1" y="84"/>
                    <a:pt x="1" y="167"/>
                  </a:cubicBezTo>
                  <a:cubicBezTo>
                    <a:pt x="1" y="1120"/>
                    <a:pt x="775" y="1906"/>
                    <a:pt x="1751" y="1906"/>
                  </a:cubicBezTo>
                  <a:cubicBezTo>
                    <a:pt x="1834" y="1906"/>
                    <a:pt x="1906" y="1834"/>
                    <a:pt x="1906" y="1751"/>
                  </a:cubicBezTo>
                  <a:cubicBezTo>
                    <a:pt x="1906" y="1656"/>
                    <a:pt x="1834" y="1584"/>
                    <a:pt x="1751" y="1584"/>
                  </a:cubicBezTo>
                  <a:cubicBezTo>
                    <a:pt x="977" y="1584"/>
                    <a:pt x="334" y="953"/>
                    <a:pt x="334" y="167"/>
                  </a:cubicBezTo>
                  <a:cubicBezTo>
                    <a:pt x="334" y="84"/>
                    <a:pt x="263" y="1"/>
                    <a:pt x="1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7" name="Google Shape;12417;p6"/>
            <p:cNvSpPr/>
            <p:nvPr/>
          </p:nvSpPr>
          <p:spPr>
            <a:xfrm>
              <a:off x="4083981" y="3408690"/>
              <a:ext cx="44224" cy="43872"/>
            </a:xfrm>
            <a:custGeom>
              <a:avLst/>
              <a:gdLst/>
              <a:ahLst/>
              <a:cxnLst/>
              <a:rect l="l" t="t" r="r" b="b"/>
              <a:pathLst>
                <a:path w="1382" h="1371" extrusionOk="0">
                  <a:moveTo>
                    <a:pt x="167" y="1"/>
                  </a:moveTo>
                  <a:cubicBezTo>
                    <a:pt x="72" y="1"/>
                    <a:pt x="1" y="84"/>
                    <a:pt x="1" y="167"/>
                  </a:cubicBezTo>
                  <a:cubicBezTo>
                    <a:pt x="1" y="263"/>
                    <a:pt x="72" y="334"/>
                    <a:pt x="167" y="334"/>
                  </a:cubicBezTo>
                  <a:cubicBezTo>
                    <a:pt x="655" y="334"/>
                    <a:pt x="1036" y="739"/>
                    <a:pt x="1036" y="1215"/>
                  </a:cubicBezTo>
                  <a:cubicBezTo>
                    <a:pt x="1036" y="1299"/>
                    <a:pt x="1120" y="1370"/>
                    <a:pt x="1203" y="1370"/>
                  </a:cubicBezTo>
                  <a:cubicBezTo>
                    <a:pt x="1298" y="1370"/>
                    <a:pt x="1370" y="1299"/>
                    <a:pt x="1370" y="1215"/>
                  </a:cubicBezTo>
                  <a:cubicBezTo>
                    <a:pt x="1382" y="560"/>
                    <a:pt x="834" y="1"/>
                    <a:pt x="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18" name="Google Shape;12418;p6"/>
          <p:cNvGrpSpPr/>
          <p:nvPr/>
        </p:nvGrpSpPr>
        <p:grpSpPr>
          <a:xfrm>
            <a:off x="4972518" y="2064105"/>
            <a:ext cx="365348" cy="364966"/>
            <a:chOff x="2640993" y="3357835"/>
            <a:chExt cx="365348" cy="364966"/>
          </a:xfrm>
        </p:grpSpPr>
        <p:sp>
          <p:nvSpPr>
            <p:cNvPr id="12419" name="Google Shape;12419;p6"/>
            <p:cNvSpPr/>
            <p:nvPr/>
          </p:nvSpPr>
          <p:spPr>
            <a:xfrm>
              <a:off x="2640993" y="3455227"/>
              <a:ext cx="365348" cy="267574"/>
            </a:xfrm>
            <a:custGeom>
              <a:avLst/>
              <a:gdLst/>
              <a:ahLst/>
              <a:cxnLst/>
              <a:rect l="l" t="t" r="r" b="b"/>
              <a:pathLst>
                <a:path w="11479" h="8407" extrusionOk="0">
                  <a:moveTo>
                    <a:pt x="5168" y="2311"/>
                  </a:moveTo>
                  <a:lnTo>
                    <a:pt x="5335" y="4859"/>
                  </a:lnTo>
                  <a:lnTo>
                    <a:pt x="4620" y="4859"/>
                  </a:lnTo>
                  <a:lnTo>
                    <a:pt x="4763" y="2311"/>
                  </a:lnTo>
                  <a:close/>
                  <a:moveTo>
                    <a:pt x="6966" y="2311"/>
                  </a:moveTo>
                  <a:lnTo>
                    <a:pt x="7133" y="4859"/>
                  </a:lnTo>
                  <a:lnTo>
                    <a:pt x="6418" y="4859"/>
                  </a:lnTo>
                  <a:lnTo>
                    <a:pt x="6561" y="2311"/>
                  </a:lnTo>
                  <a:close/>
                  <a:moveTo>
                    <a:pt x="8764" y="2311"/>
                  </a:moveTo>
                  <a:lnTo>
                    <a:pt x="8931" y="4859"/>
                  </a:lnTo>
                  <a:lnTo>
                    <a:pt x="8216" y="4859"/>
                  </a:lnTo>
                  <a:lnTo>
                    <a:pt x="8371" y="2311"/>
                  </a:lnTo>
                  <a:close/>
                  <a:moveTo>
                    <a:pt x="2156" y="5894"/>
                  </a:moveTo>
                  <a:lnTo>
                    <a:pt x="2144" y="6287"/>
                  </a:lnTo>
                  <a:lnTo>
                    <a:pt x="1549" y="6287"/>
                  </a:lnTo>
                  <a:cubicBezTo>
                    <a:pt x="1453" y="6287"/>
                    <a:pt x="1382" y="6359"/>
                    <a:pt x="1382" y="6442"/>
                  </a:cubicBezTo>
                  <a:cubicBezTo>
                    <a:pt x="1382" y="6537"/>
                    <a:pt x="1453" y="6609"/>
                    <a:pt x="1549" y="6609"/>
                  </a:cubicBezTo>
                  <a:lnTo>
                    <a:pt x="2132" y="6609"/>
                  </a:lnTo>
                  <a:lnTo>
                    <a:pt x="2096" y="8073"/>
                  </a:lnTo>
                  <a:lnTo>
                    <a:pt x="822" y="8073"/>
                  </a:lnTo>
                  <a:lnTo>
                    <a:pt x="822" y="6609"/>
                  </a:lnTo>
                  <a:lnTo>
                    <a:pt x="834" y="6609"/>
                  </a:lnTo>
                  <a:cubicBezTo>
                    <a:pt x="918" y="6609"/>
                    <a:pt x="1001" y="6537"/>
                    <a:pt x="1001" y="6442"/>
                  </a:cubicBezTo>
                  <a:cubicBezTo>
                    <a:pt x="1001" y="6359"/>
                    <a:pt x="918" y="6287"/>
                    <a:pt x="834" y="6287"/>
                  </a:cubicBezTo>
                  <a:cubicBezTo>
                    <a:pt x="727" y="6287"/>
                    <a:pt x="644" y="6192"/>
                    <a:pt x="644" y="6085"/>
                  </a:cubicBezTo>
                  <a:cubicBezTo>
                    <a:pt x="644" y="5990"/>
                    <a:pt x="727" y="5894"/>
                    <a:pt x="834" y="5894"/>
                  </a:cubicBezTo>
                  <a:close/>
                  <a:moveTo>
                    <a:pt x="3382" y="334"/>
                  </a:moveTo>
                  <a:lnTo>
                    <a:pt x="3489" y="4859"/>
                  </a:lnTo>
                  <a:lnTo>
                    <a:pt x="3192" y="4859"/>
                  </a:lnTo>
                  <a:cubicBezTo>
                    <a:pt x="2894" y="4859"/>
                    <a:pt x="2668" y="5097"/>
                    <a:pt x="2668" y="5371"/>
                  </a:cubicBezTo>
                  <a:cubicBezTo>
                    <a:pt x="2668" y="5537"/>
                    <a:pt x="2739" y="5668"/>
                    <a:pt x="2846" y="5775"/>
                  </a:cubicBezTo>
                  <a:lnTo>
                    <a:pt x="2846" y="8085"/>
                  </a:lnTo>
                  <a:lnTo>
                    <a:pt x="2454" y="8085"/>
                  </a:lnTo>
                  <a:lnTo>
                    <a:pt x="2632" y="334"/>
                  </a:lnTo>
                  <a:close/>
                  <a:moveTo>
                    <a:pt x="10359" y="5180"/>
                  </a:moveTo>
                  <a:cubicBezTo>
                    <a:pt x="10466" y="5180"/>
                    <a:pt x="10550" y="5275"/>
                    <a:pt x="10550" y="5371"/>
                  </a:cubicBezTo>
                  <a:cubicBezTo>
                    <a:pt x="10550" y="5478"/>
                    <a:pt x="10466" y="5573"/>
                    <a:pt x="10359" y="5573"/>
                  </a:cubicBezTo>
                  <a:lnTo>
                    <a:pt x="10002" y="5573"/>
                  </a:lnTo>
                  <a:cubicBezTo>
                    <a:pt x="9919" y="5573"/>
                    <a:pt x="9835" y="5644"/>
                    <a:pt x="9835" y="5728"/>
                  </a:cubicBezTo>
                  <a:cubicBezTo>
                    <a:pt x="9835" y="5823"/>
                    <a:pt x="9919" y="5894"/>
                    <a:pt x="10002" y="5894"/>
                  </a:cubicBezTo>
                  <a:lnTo>
                    <a:pt x="10371" y="5894"/>
                  </a:lnTo>
                  <a:lnTo>
                    <a:pt x="10371" y="8085"/>
                  </a:lnTo>
                  <a:lnTo>
                    <a:pt x="3156" y="8085"/>
                  </a:lnTo>
                  <a:lnTo>
                    <a:pt x="3156" y="5894"/>
                  </a:lnTo>
                  <a:lnTo>
                    <a:pt x="9288" y="5894"/>
                  </a:lnTo>
                  <a:cubicBezTo>
                    <a:pt x="9383" y="5894"/>
                    <a:pt x="9454" y="5823"/>
                    <a:pt x="9454" y="5728"/>
                  </a:cubicBezTo>
                  <a:cubicBezTo>
                    <a:pt x="9454" y="5644"/>
                    <a:pt x="9383" y="5573"/>
                    <a:pt x="9288" y="5573"/>
                  </a:cubicBezTo>
                  <a:lnTo>
                    <a:pt x="3168" y="5573"/>
                  </a:lnTo>
                  <a:cubicBezTo>
                    <a:pt x="3073" y="5573"/>
                    <a:pt x="2977" y="5478"/>
                    <a:pt x="2977" y="5371"/>
                  </a:cubicBezTo>
                  <a:cubicBezTo>
                    <a:pt x="2977" y="5275"/>
                    <a:pt x="3073" y="5180"/>
                    <a:pt x="3168" y="5180"/>
                  </a:cubicBezTo>
                  <a:close/>
                  <a:moveTo>
                    <a:pt x="2489" y="1"/>
                  </a:moveTo>
                  <a:cubicBezTo>
                    <a:pt x="2394" y="1"/>
                    <a:pt x="2323" y="72"/>
                    <a:pt x="2323" y="168"/>
                  </a:cubicBezTo>
                  <a:lnTo>
                    <a:pt x="2203" y="5561"/>
                  </a:lnTo>
                  <a:lnTo>
                    <a:pt x="882" y="5561"/>
                  </a:lnTo>
                  <a:cubicBezTo>
                    <a:pt x="584" y="5561"/>
                    <a:pt x="358" y="5799"/>
                    <a:pt x="358" y="6085"/>
                  </a:cubicBezTo>
                  <a:cubicBezTo>
                    <a:pt x="358" y="6252"/>
                    <a:pt x="429" y="6383"/>
                    <a:pt x="537" y="6490"/>
                  </a:cubicBezTo>
                  <a:lnTo>
                    <a:pt x="537" y="8085"/>
                  </a:lnTo>
                  <a:lnTo>
                    <a:pt x="168" y="8085"/>
                  </a:lnTo>
                  <a:cubicBezTo>
                    <a:pt x="72" y="8085"/>
                    <a:pt x="1" y="8157"/>
                    <a:pt x="1" y="8252"/>
                  </a:cubicBezTo>
                  <a:cubicBezTo>
                    <a:pt x="1" y="8335"/>
                    <a:pt x="72" y="8407"/>
                    <a:pt x="168" y="8407"/>
                  </a:cubicBezTo>
                  <a:lnTo>
                    <a:pt x="11312" y="8407"/>
                  </a:lnTo>
                  <a:cubicBezTo>
                    <a:pt x="11395" y="8407"/>
                    <a:pt x="11478" y="8335"/>
                    <a:pt x="11478" y="8252"/>
                  </a:cubicBezTo>
                  <a:cubicBezTo>
                    <a:pt x="11431" y="8157"/>
                    <a:pt x="11359" y="8085"/>
                    <a:pt x="11264" y="8085"/>
                  </a:cubicBezTo>
                  <a:lnTo>
                    <a:pt x="10716" y="8085"/>
                  </a:lnTo>
                  <a:lnTo>
                    <a:pt x="10716" y="5775"/>
                  </a:lnTo>
                  <a:cubicBezTo>
                    <a:pt x="10824" y="5668"/>
                    <a:pt x="10895" y="5537"/>
                    <a:pt x="10895" y="5371"/>
                  </a:cubicBezTo>
                  <a:cubicBezTo>
                    <a:pt x="10895" y="5073"/>
                    <a:pt x="10657" y="4859"/>
                    <a:pt x="10371" y="4859"/>
                  </a:cubicBezTo>
                  <a:lnTo>
                    <a:pt x="9276" y="4859"/>
                  </a:lnTo>
                  <a:lnTo>
                    <a:pt x="9109" y="2132"/>
                  </a:lnTo>
                  <a:cubicBezTo>
                    <a:pt x="9109" y="2037"/>
                    <a:pt x="9038" y="1965"/>
                    <a:pt x="8942" y="1965"/>
                  </a:cubicBezTo>
                  <a:lnTo>
                    <a:pt x="8228" y="1965"/>
                  </a:lnTo>
                  <a:cubicBezTo>
                    <a:pt x="8145" y="1965"/>
                    <a:pt x="8073" y="2037"/>
                    <a:pt x="8073" y="2132"/>
                  </a:cubicBezTo>
                  <a:lnTo>
                    <a:pt x="7907" y="4859"/>
                  </a:lnTo>
                  <a:lnTo>
                    <a:pt x="7502" y="4859"/>
                  </a:lnTo>
                  <a:lnTo>
                    <a:pt x="7335" y="2132"/>
                  </a:lnTo>
                  <a:cubicBezTo>
                    <a:pt x="7335" y="2037"/>
                    <a:pt x="7264" y="1965"/>
                    <a:pt x="7168" y="1965"/>
                  </a:cubicBezTo>
                  <a:lnTo>
                    <a:pt x="6466" y="1965"/>
                  </a:lnTo>
                  <a:cubicBezTo>
                    <a:pt x="6371" y="1965"/>
                    <a:pt x="6299" y="2037"/>
                    <a:pt x="6299" y="2132"/>
                  </a:cubicBezTo>
                  <a:lnTo>
                    <a:pt x="6133" y="4859"/>
                  </a:lnTo>
                  <a:lnTo>
                    <a:pt x="5728" y="4859"/>
                  </a:lnTo>
                  <a:lnTo>
                    <a:pt x="5561" y="2132"/>
                  </a:lnTo>
                  <a:cubicBezTo>
                    <a:pt x="5561" y="2037"/>
                    <a:pt x="5490" y="1965"/>
                    <a:pt x="5406" y="1965"/>
                  </a:cubicBezTo>
                  <a:lnTo>
                    <a:pt x="4620" y="1965"/>
                  </a:lnTo>
                  <a:cubicBezTo>
                    <a:pt x="4525" y="1965"/>
                    <a:pt x="4454" y="2037"/>
                    <a:pt x="4454" y="2132"/>
                  </a:cubicBezTo>
                  <a:lnTo>
                    <a:pt x="4287" y="4859"/>
                  </a:lnTo>
                  <a:lnTo>
                    <a:pt x="3823" y="4859"/>
                  </a:lnTo>
                  <a:lnTo>
                    <a:pt x="3716" y="168"/>
                  </a:lnTo>
                  <a:cubicBezTo>
                    <a:pt x="3716" y="72"/>
                    <a:pt x="3644" y="1"/>
                    <a:pt x="35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0" name="Google Shape;12420;p6"/>
            <p:cNvSpPr/>
            <p:nvPr/>
          </p:nvSpPr>
          <p:spPr>
            <a:xfrm>
              <a:off x="2724763" y="3357835"/>
              <a:ext cx="280050" cy="136476"/>
            </a:xfrm>
            <a:custGeom>
              <a:avLst/>
              <a:gdLst/>
              <a:ahLst/>
              <a:cxnLst/>
              <a:rect l="l" t="t" r="r" b="b"/>
              <a:pathLst>
                <a:path w="8799" h="4288" extrusionOk="0">
                  <a:moveTo>
                    <a:pt x="6656" y="1"/>
                  </a:moveTo>
                  <a:cubicBezTo>
                    <a:pt x="6156" y="1"/>
                    <a:pt x="5656" y="180"/>
                    <a:pt x="5286" y="501"/>
                  </a:cubicBezTo>
                  <a:cubicBezTo>
                    <a:pt x="5001" y="299"/>
                    <a:pt x="4679" y="168"/>
                    <a:pt x="4322" y="168"/>
                  </a:cubicBezTo>
                  <a:cubicBezTo>
                    <a:pt x="3905" y="168"/>
                    <a:pt x="3501" y="334"/>
                    <a:pt x="3191" y="632"/>
                  </a:cubicBezTo>
                  <a:cubicBezTo>
                    <a:pt x="3036" y="561"/>
                    <a:pt x="2858" y="525"/>
                    <a:pt x="2691" y="525"/>
                  </a:cubicBezTo>
                  <a:cubicBezTo>
                    <a:pt x="2191" y="525"/>
                    <a:pt x="1750" y="822"/>
                    <a:pt x="1548" y="1275"/>
                  </a:cubicBezTo>
                  <a:cubicBezTo>
                    <a:pt x="1476" y="1263"/>
                    <a:pt x="1417" y="1239"/>
                    <a:pt x="1346" y="1239"/>
                  </a:cubicBezTo>
                  <a:cubicBezTo>
                    <a:pt x="1000" y="1239"/>
                    <a:pt x="703" y="1465"/>
                    <a:pt x="584" y="1775"/>
                  </a:cubicBezTo>
                  <a:lnTo>
                    <a:pt x="524" y="1775"/>
                  </a:lnTo>
                  <a:cubicBezTo>
                    <a:pt x="226" y="1775"/>
                    <a:pt x="0" y="2013"/>
                    <a:pt x="0" y="2299"/>
                  </a:cubicBezTo>
                  <a:cubicBezTo>
                    <a:pt x="0" y="2394"/>
                    <a:pt x="72" y="2466"/>
                    <a:pt x="167" y="2466"/>
                  </a:cubicBezTo>
                  <a:cubicBezTo>
                    <a:pt x="262" y="2466"/>
                    <a:pt x="333" y="2394"/>
                    <a:pt x="333" y="2299"/>
                  </a:cubicBezTo>
                  <a:cubicBezTo>
                    <a:pt x="333" y="2192"/>
                    <a:pt x="417" y="2108"/>
                    <a:pt x="524" y="2108"/>
                  </a:cubicBezTo>
                  <a:cubicBezTo>
                    <a:pt x="560" y="2108"/>
                    <a:pt x="584" y="2120"/>
                    <a:pt x="631" y="2144"/>
                  </a:cubicBezTo>
                  <a:cubicBezTo>
                    <a:pt x="649" y="2156"/>
                    <a:pt x="679" y="2162"/>
                    <a:pt x="710" y="2162"/>
                  </a:cubicBezTo>
                  <a:cubicBezTo>
                    <a:pt x="741" y="2162"/>
                    <a:pt x="774" y="2156"/>
                    <a:pt x="798" y="2144"/>
                  </a:cubicBezTo>
                  <a:cubicBezTo>
                    <a:pt x="834" y="2108"/>
                    <a:pt x="881" y="2061"/>
                    <a:pt x="881" y="2001"/>
                  </a:cubicBezTo>
                  <a:cubicBezTo>
                    <a:pt x="893" y="1763"/>
                    <a:pt x="1095" y="1573"/>
                    <a:pt x="1346" y="1573"/>
                  </a:cubicBezTo>
                  <a:cubicBezTo>
                    <a:pt x="1417" y="1573"/>
                    <a:pt x="1488" y="1584"/>
                    <a:pt x="1572" y="1632"/>
                  </a:cubicBezTo>
                  <a:cubicBezTo>
                    <a:pt x="1591" y="1652"/>
                    <a:pt x="1618" y="1661"/>
                    <a:pt x="1646" y="1661"/>
                  </a:cubicBezTo>
                  <a:cubicBezTo>
                    <a:pt x="1669" y="1661"/>
                    <a:pt x="1693" y="1655"/>
                    <a:pt x="1715" y="1644"/>
                  </a:cubicBezTo>
                  <a:cubicBezTo>
                    <a:pt x="1762" y="1632"/>
                    <a:pt x="1810" y="1584"/>
                    <a:pt x="1822" y="1525"/>
                  </a:cubicBezTo>
                  <a:cubicBezTo>
                    <a:pt x="1929" y="1132"/>
                    <a:pt x="2286" y="858"/>
                    <a:pt x="2703" y="858"/>
                  </a:cubicBezTo>
                  <a:cubicBezTo>
                    <a:pt x="2846" y="858"/>
                    <a:pt x="3012" y="906"/>
                    <a:pt x="3143" y="977"/>
                  </a:cubicBezTo>
                  <a:cubicBezTo>
                    <a:pt x="3173" y="997"/>
                    <a:pt x="3207" y="1007"/>
                    <a:pt x="3240" y="1007"/>
                  </a:cubicBezTo>
                  <a:cubicBezTo>
                    <a:pt x="3286" y="1007"/>
                    <a:pt x="3330" y="988"/>
                    <a:pt x="3358" y="953"/>
                  </a:cubicBezTo>
                  <a:cubicBezTo>
                    <a:pt x="3596" y="668"/>
                    <a:pt x="3953" y="501"/>
                    <a:pt x="4322" y="501"/>
                  </a:cubicBezTo>
                  <a:cubicBezTo>
                    <a:pt x="4632" y="501"/>
                    <a:pt x="4941" y="620"/>
                    <a:pt x="5167" y="834"/>
                  </a:cubicBezTo>
                  <a:cubicBezTo>
                    <a:pt x="5197" y="864"/>
                    <a:pt x="5239" y="879"/>
                    <a:pt x="5281" y="879"/>
                  </a:cubicBezTo>
                  <a:cubicBezTo>
                    <a:pt x="5322" y="879"/>
                    <a:pt x="5364" y="864"/>
                    <a:pt x="5394" y="834"/>
                  </a:cubicBezTo>
                  <a:cubicBezTo>
                    <a:pt x="5739" y="501"/>
                    <a:pt x="6179" y="322"/>
                    <a:pt x="6644" y="322"/>
                  </a:cubicBezTo>
                  <a:cubicBezTo>
                    <a:pt x="7644" y="322"/>
                    <a:pt x="8454" y="1144"/>
                    <a:pt x="8454" y="2144"/>
                  </a:cubicBezTo>
                  <a:cubicBezTo>
                    <a:pt x="8454" y="3132"/>
                    <a:pt x="7644" y="3954"/>
                    <a:pt x="6644" y="3954"/>
                  </a:cubicBezTo>
                  <a:cubicBezTo>
                    <a:pt x="5977" y="3954"/>
                    <a:pt x="5382" y="3597"/>
                    <a:pt x="5048" y="3013"/>
                  </a:cubicBezTo>
                  <a:cubicBezTo>
                    <a:pt x="5013" y="2960"/>
                    <a:pt x="4957" y="2933"/>
                    <a:pt x="4891" y="2933"/>
                  </a:cubicBezTo>
                  <a:cubicBezTo>
                    <a:pt x="4869" y="2933"/>
                    <a:pt x="4846" y="2936"/>
                    <a:pt x="4822" y="2942"/>
                  </a:cubicBezTo>
                  <a:cubicBezTo>
                    <a:pt x="4667" y="3013"/>
                    <a:pt x="4489" y="3061"/>
                    <a:pt x="4286" y="3061"/>
                  </a:cubicBezTo>
                  <a:cubicBezTo>
                    <a:pt x="3917" y="3061"/>
                    <a:pt x="3572" y="2894"/>
                    <a:pt x="3322" y="2620"/>
                  </a:cubicBezTo>
                  <a:cubicBezTo>
                    <a:pt x="3284" y="2583"/>
                    <a:pt x="3242" y="2559"/>
                    <a:pt x="3198" y="2559"/>
                  </a:cubicBezTo>
                  <a:cubicBezTo>
                    <a:pt x="3172" y="2559"/>
                    <a:pt x="3146" y="2567"/>
                    <a:pt x="3120" y="2585"/>
                  </a:cubicBezTo>
                  <a:cubicBezTo>
                    <a:pt x="2977" y="2656"/>
                    <a:pt x="2822" y="2704"/>
                    <a:pt x="2667" y="2704"/>
                  </a:cubicBezTo>
                  <a:cubicBezTo>
                    <a:pt x="2381" y="2704"/>
                    <a:pt x="2119" y="2573"/>
                    <a:pt x="1953" y="2346"/>
                  </a:cubicBezTo>
                  <a:cubicBezTo>
                    <a:pt x="1929" y="2299"/>
                    <a:pt x="1881" y="2287"/>
                    <a:pt x="1822" y="2287"/>
                  </a:cubicBezTo>
                  <a:cubicBezTo>
                    <a:pt x="1774" y="2287"/>
                    <a:pt x="1715" y="2323"/>
                    <a:pt x="1691" y="2346"/>
                  </a:cubicBezTo>
                  <a:cubicBezTo>
                    <a:pt x="1596" y="2466"/>
                    <a:pt x="1465" y="2525"/>
                    <a:pt x="1334" y="2525"/>
                  </a:cubicBezTo>
                  <a:cubicBezTo>
                    <a:pt x="1238" y="2525"/>
                    <a:pt x="1167" y="2596"/>
                    <a:pt x="1167" y="2692"/>
                  </a:cubicBezTo>
                  <a:cubicBezTo>
                    <a:pt x="1167" y="2775"/>
                    <a:pt x="1238" y="2858"/>
                    <a:pt x="1334" y="2858"/>
                  </a:cubicBezTo>
                  <a:cubicBezTo>
                    <a:pt x="1512" y="2858"/>
                    <a:pt x="1667" y="2799"/>
                    <a:pt x="1822" y="2692"/>
                  </a:cubicBezTo>
                  <a:cubicBezTo>
                    <a:pt x="2060" y="2918"/>
                    <a:pt x="2358" y="3037"/>
                    <a:pt x="2679" y="3037"/>
                  </a:cubicBezTo>
                  <a:cubicBezTo>
                    <a:pt x="2846" y="3037"/>
                    <a:pt x="3024" y="3001"/>
                    <a:pt x="3179" y="2930"/>
                  </a:cubicBezTo>
                  <a:cubicBezTo>
                    <a:pt x="3477" y="3228"/>
                    <a:pt x="3870" y="3394"/>
                    <a:pt x="4310" y="3394"/>
                  </a:cubicBezTo>
                  <a:cubicBezTo>
                    <a:pt x="4489" y="3394"/>
                    <a:pt x="4667" y="3358"/>
                    <a:pt x="4846" y="3299"/>
                  </a:cubicBezTo>
                  <a:cubicBezTo>
                    <a:pt x="5227" y="3906"/>
                    <a:pt x="5918" y="4287"/>
                    <a:pt x="6644" y="4287"/>
                  </a:cubicBezTo>
                  <a:cubicBezTo>
                    <a:pt x="7834" y="4287"/>
                    <a:pt x="8787" y="3311"/>
                    <a:pt x="8787" y="2144"/>
                  </a:cubicBezTo>
                  <a:cubicBezTo>
                    <a:pt x="8799" y="965"/>
                    <a:pt x="7834" y="1"/>
                    <a:pt x="66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1" name="Google Shape;12421;p6"/>
            <p:cNvSpPr/>
            <p:nvPr/>
          </p:nvSpPr>
          <p:spPr>
            <a:xfrm>
              <a:off x="2771359" y="3655327"/>
              <a:ext cx="10280" cy="21611"/>
            </a:xfrm>
            <a:custGeom>
              <a:avLst/>
              <a:gdLst/>
              <a:ahLst/>
              <a:cxnLst/>
              <a:rect l="l" t="t" r="r" b="b"/>
              <a:pathLst>
                <a:path w="323" h="679" extrusionOk="0">
                  <a:moveTo>
                    <a:pt x="167" y="0"/>
                  </a:moveTo>
                  <a:cubicBezTo>
                    <a:pt x="72" y="0"/>
                    <a:pt x="1" y="72"/>
                    <a:pt x="1" y="155"/>
                  </a:cubicBezTo>
                  <a:lnTo>
                    <a:pt x="1" y="512"/>
                  </a:lnTo>
                  <a:cubicBezTo>
                    <a:pt x="1" y="608"/>
                    <a:pt x="72" y="679"/>
                    <a:pt x="167" y="679"/>
                  </a:cubicBezTo>
                  <a:cubicBezTo>
                    <a:pt x="251" y="679"/>
                    <a:pt x="322" y="608"/>
                    <a:pt x="322" y="512"/>
                  </a:cubicBezTo>
                  <a:lnTo>
                    <a:pt x="322" y="179"/>
                  </a:lnTo>
                  <a:cubicBezTo>
                    <a:pt x="322" y="72"/>
                    <a:pt x="251" y="0"/>
                    <a:pt x="1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2" name="Google Shape;12422;p6"/>
            <p:cNvSpPr/>
            <p:nvPr/>
          </p:nvSpPr>
          <p:spPr>
            <a:xfrm>
              <a:off x="2794084" y="3655327"/>
              <a:ext cx="10280" cy="21611"/>
            </a:xfrm>
            <a:custGeom>
              <a:avLst/>
              <a:gdLst/>
              <a:ahLst/>
              <a:cxnLst/>
              <a:rect l="l" t="t" r="r" b="b"/>
              <a:pathLst>
                <a:path w="323" h="679" extrusionOk="0">
                  <a:moveTo>
                    <a:pt x="168" y="0"/>
                  </a:moveTo>
                  <a:cubicBezTo>
                    <a:pt x="72" y="0"/>
                    <a:pt x="1" y="72"/>
                    <a:pt x="1" y="155"/>
                  </a:cubicBezTo>
                  <a:lnTo>
                    <a:pt x="1" y="512"/>
                  </a:lnTo>
                  <a:cubicBezTo>
                    <a:pt x="1" y="608"/>
                    <a:pt x="72" y="679"/>
                    <a:pt x="168" y="679"/>
                  </a:cubicBezTo>
                  <a:cubicBezTo>
                    <a:pt x="251" y="679"/>
                    <a:pt x="322" y="608"/>
                    <a:pt x="322" y="512"/>
                  </a:cubicBezTo>
                  <a:lnTo>
                    <a:pt x="322" y="179"/>
                  </a:lnTo>
                  <a:cubicBezTo>
                    <a:pt x="322" y="72"/>
                    <a:pt x="251" y="0"/>
                    <a:pt x="1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3" name="Google Shape;12423;p6"/>
            <p:cNvSpPr/>
            <p:nvPr/>
          </p:nvSpPr>
          <p:spPr>
            <a:xfrm>
              <a:off x="2816840"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22" y="608"/>
                    <a:pt x="322" y="512"/>
                  </a:cubicBezTo>
                  <a:lnTo>
                    <a:pt x="322" y="179"/>
                  </a:lnTo>
                  <a:cubicBezTo>
                    <a:pt x="346" y="72"/>
                    <a:pt x="262" y="0"/>
                    <a:pt x="1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4" name="Google Shape;12424;p6"/>
            <p:cNvSpPr/>
            <p:nvPr/>
          </p:nvSpPr>
          <p:spPr>
            <a:xfrm>
              <a:off x="2839947" y="3655327"/>
              <a:ext cx="10630" cy="21611"/>
            </a:xfrm>
            <a:custGeom>
              <a:avLst/>
              <a:gdLst/>
              <a:ahLst/>
              <a:cxnLst/>
              <a:rect l="l" t="t" r="r" b="b"/>
              <a:pathLst>
                <a:path w="334" h="679" extrusionOk="0">
                  <a:moveTo>
                    <a:pt x="167" y="0"/>
                  </a:moveTo>
                  <a:cubicBezTo>
                    <a:pt x="72" y="0"/>
                    <a:pt x="1" y="72"/>
                    <a:pt x="1" y="155"/>
                  </a:cubicBezTo>
                  <a:lnTo>
                    <a:pt x="1" y="512"/>
                  </a:lnTo>
                  <a:cubicBezTo>
                    <a:pt x="1" y="608"/>
                    <a:pt x="72" y="679"/>
                    <a:pt x="167" y="679"/>
                  </a:cubicBezTo>
                  <a:cubicBezTo>
                    <a:pt x="251" y="679"/>
                    <a:pt x="334" y="608"/>
                    <a:pt x="334" y="512"/>
                  </a:cubicBezTo>
                  <a:lnTo>
                    <a:pt x="334" y="179"/>
                  </a:lnTo>
                  <a:cubicBezTo>
                    <a:pt x="334" y="72"/>
                    <a:pt x="251" y="0"/>
                    <a:pt x="1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5" name="Google Shape;12425;p6"/>
            <p:cNvSpPr/>
            <p:nvPr/>
          </p:nvSpPr>
          <p:spPr>
            <a:xfrm>
              <a:off x="2862672" y="3655327"/>
              <a:ext cx="10662" cy="21611"/>
            </a:xfrm>
            <a:custGeom>
              <a:avLst/>
              <a:gdLst/>
              <a:ahLst/>
              <a:cxnLst/>
              <a:rect l="l" t="t" r="r" b="b"/>
              <a:pathLst>
                <a:path w="335" h="679" extrusionOk="0">
                  <a:moveTo>
                    <a:pt x="168" y="0"/>
                  </a:moveTo>
                  <a:cubicBezTo>
                    <a:pt x="72" y="0"/>
                    <a:pt x="1" y="72"/>
                    <a:pt x="1" y="155"/>
                  </a:cubicBezTo>
                  <a:lnTo>
                    <a:pt x="1" y="512"/>
                  </a:lnTo>
                  <a:cubicBezTo>
                    <a:pt x="1" y="608"/>
                    <a:pt x="72" y="679"/>
                    <a:pt x="168" y="679"/>
                  </a:cubicBezTo>
                  <a:cubicBezTo>
                    <a:pt x="251" y="679"/>
                    <a:pt x="334" y="608"/>
                    <a:pt x="334" y="512"/>
                  </a:cubicBezTo>
                  <a:lnTo>
                    <a:pt x="334" y="179"/>
                  </a:lnTo>
                  <a:cubicBezTo>
                    <a:pt x="334" y="72"/>
                    <a:pt x="251" y="0"/>
                    <a:pt x="1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6" name="Google Shape;12426;p6"/>
            <p:cNvSpPr/>
            <p:nvPr/>
          </p:nvSpPr>
          <p:spPr>
            <a:xfrm>
              <a:off x="2885429"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34" y="608"/>
                    <a:pt x="334" y="512"/>
                  </a:cubicBezTo>
                  <a:lnTo>
                    <a:pt x="334" y="179"/>
                  </a:lnTo>
                  <a:cubicBezTo>
                    <a:pt x="346" y="72"/>
                    <a:pt x="274" y="0"/>
                    <a:pt x="1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7" name="Google Shape;12427;p6"/>
            <p:cNvSpPr/>
            <p:nvPr/>
          </p:nvSpPr>
          <p:spPr>
            <a:xfrm>
              <a:off x="2908535" y="3655327"/>
              <a:ext cx="10630" cy="21611"/>
            </a:xfrm>
            <a:custGeom>
              <a:avLst/>
              <a:gdLst/>
              <a:ahLst/>
              <a:cxnLst/>
              <a:rect l="l" t="t" r="r" b="b"/>
              <a:pathLst>
                <a:path w="334" h="679" extrusionOk="0">
                  <a:moveTo>
                    <a:pt x="167" y="0"/>
                  </a:moveTo>
                  <a:cubicBezTo>
                    <a:pt x="84" y="0"/>
                    <a:pt x="1" y="72"/>
                    <a:pt x="1" y="155"/>
                  </a:cubicBezTo>
                  <a:lnTo>
                    <a:pt x="1" y="512"/>
                  </a:lnTo>
                  <a:cubicBezTo>
                    <a:pt x="1" y="608"/>
                    <a:pt x="84" y="679"/>
                    <a:pt x="167" y="679"/>
                  </a:cubicBezTo>
                  <a:cubicBezTo>
                    <a:pt x="263" y="679"/>
                    <a:pt x="334" y="608"/>
                    <a:pt x="334" y="512"/>
                  </a:cubicBezTo>
                  <a:lnTo>
                    <a:pt x="334" y="179"/>
                  </a:lnTo>
                  <a:cubicBezTo>
                    <a:pt x="334" y="72"/>
                    <a:pt x="263" y="0"/>
                    <a:pt x="1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8" name="Google Shape;12428;p6"/>
            <p:cNvSpPr/>
            <p:nvPr/>
          </p:nvSpPr>
          <p:spPr>
            <a:xfrm>
              <a:off x="2931292" y="3655327"/>
              <a:ext cx="10630" cy="21611"/>
            </a:xfrm>
            <a:custGeom>
              <a:avLst/>
              <a:gdLst/>
              <a:ahLst/>
              <a:cxnLst/>
              <a:rect l="l" t="t" r="r" b="b"/>
              <a:pathLst>
                <a:path w="334" h="679" extrusionOk="0">
                  <a:moveTo>
                    <a:pt x="167" y="0"/>
                  </a:moveTo>
                  <a:cubicBezTo>
                    <a:pt x="71" y="0"/>
                    <a:pt x="0" y="72"/>
                    <a:pt x="0" y="155"/>
                  </a:cubicBezTo>
                  <a:lnTo>
                    <a:pt x="0" y="512"/>
                  </a:lnTo>
                  <a:cubicBezTo>
                    <a:pt x="0" y="608"/>
                    <a:pt x="71" y="679"/>
                    <a:pt x="167" y="679"/>
                  </a:cubicBezTo>
                  <a:cubicBezTo>
                    <a:pt x="262" y="679"/>
                    <a:pt x="333" y="608"/>
                    <a:pt x="333" y="512"/>
                  </a:cubicBezTo>
                  <a:lnTo>
                    <a:pt x="333" y="179"/>
                  </a:lnTo>
                  <a:cubicBezTo>
                    <a:pt x="333" y="72"/>
                    <a:pt x="262" y="0"/>
                    <a:pt x="1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29"/>
        <p:cNvGrpSpPr/>
        <p:nvPr/>
      </p:nvGrpSpPr>
      <p:grpSpPr>
        <a:xfrm>
          <a:off x="0" y="0"/>
          <a:ext cx="0" cy="0"/>
          <a:chOff x="0" y="0"/>
          <a:chExt cx="0" cy="0"/>
        </a:xfrm>
      </p:grpSpPr>
      <p:sp>
        <p:nvSpPr>
          <p:cNvPr id="12430" name="Google Shape;12430;p7"/>
          <p:cNvSpPr txBox="1">
            <a:spLocks noGrp="1"/>
          </p:cNvSpPr>
          <p:nvPr>
            <p:ph type="title"/>
          </p:nvPr>
        </p:nvSpPr>
        <p:spPr>
          <a:xfrm>
            <a:off x="723900" y="361800"/>
            <a:ext cx="76962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Over burden by increased prices</a:t>
            </a:r>
            <a:endParaRPr/>
          </a:p>
        </p:txBody>
      </p:sp>
      <p:sp>
        <p:nvSpPr>
          <p:cNvPr id="12431" name="Google Shape;12431;p7"/>
          <p:cNvSpPr txBox="1">
            <a:spLocks noGrp="1"/>
          </p:cNvSpPr>
          <p:nvPr>
            <p:ph type="body" idx="1"/>
          </p:nvPr>
        </p:nvSpPr>
        <p:spPr>
          <a:xfrm>
            <a:off x="0" y="2912825"/>
            <a:ext cx="2432100" cy="117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t>Prices of key insecticides and pesticides have increased 5-15 per cent over the past year</a:t>
            </a:r>
            <a:endParaRPr b="1"/>
          </a:p>
          <a:p>
            <a:pPr marL="0" lvl="0" indent="0" algn="l" rtl="0">
              <a:lnSpc>
                <a:spcPct val="115000"/>
              </a:lnSpc>
              <a:spcBef>
                <a:spcPts val="1600"/>
              </a:spcBef>
              <a:spcAft>
                <a:spcPts val="1600"/>
              </a:spcAft>
              <a:buSzPts val="1400"/>
              <a:buNone/>
            </a:pPr>
            <a:endParaRPr b="1"/>
          </a:p>
        </p:txBody>
      </p:sp>
      <p:sp>
        <p:nvSpPr>
          <p:cNvPr id="12432" name="Google Shape;12432;p7"/>
          <p:cNvSpPr txBox="1">
            <a:spLocks noGrp="1"/>
          </p:cNvSpPr>
          <p:nvPr>
            <p:ph type="title" idx="2"/>
          </p:nvPr>
        </p:nvSpPr>
        <p:spPr>
          <a:xfrm>
            <a:off x="706265" y="2388838"/>
            <a:ext cx="1725900" cy="572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600"/>
              <a:buNone/>
            </a:pPr>
            <a:r>
              <a:rPr lang="en"/>
              <a:t>Pesticides</a:t>
            </a:r>
            <a:endParaRPr/>
          </a:p>
        </p:txBody>
      </p:sp>
      <p:sp>
        <p:nvSpPr>
          <p:cNvPr id="12433" name="Google Shape;12433;p7"/>
          <p:cNvSpPr txBox="1">
            <a:spLocks noGrp="1"/>
          </p:cNvSpPr>
          <p:nvPr>
            <p:ph type="body" idx="3"/>
          </p:nvPr>
        </p:nvSpPr>
        <p:spPr>
          <a:xfrm>
            <a:off x="6694200" y="2912813"/>
            <a:ext cx="1708200" cy="117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t>Shortage of urea &amp; DAP lead to buy at higher prices in june 2021. </a:t>
            </a:r>
            <a:endParaRPr b="1"/>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1600"/>
              </a:spcBef>
              <a:spcAft>
                <a:spcPts val="0"/>
              </a:spcAft>
              <a:buClr>
                <a:schemeClr val="dk1"/>
              </a:buClr>
              <a:buSzPts val="1100"/>
              <a:buFont typeface="Arial"/>
              <a:buNone/>
            </a:pPr>
            <a:endParaRPr/>
          </a:p>
          <a:p>
            <a:pPr marL="0" lvl="0" indent="0" algn="l" rtl="0">
              <a:lnSpc>
                <a:spcPct val="115000"/>
              </a:lnSpc>
              <a:spcBef>
                <a:spcPts val="1600"/>
              </a:spcBef>
              <a:spcAft>
                <a:spcPts val="1600"/>
              </a:spcAft>
              <a:buSzPts val="1400"/>
              <a:buNone/>
            </a:pPr>
            <a:endParaRPr/>
          </a:p>
        </p:txBody>
      </p:sp>
      <p:sp>
        <p:nvSpPr>
          <p:cNvPr id="12434" name="Google Shape;12434;p7"/>
          <p:cNvSpPr txBox="1">
            <a:spLocks noGrp="1"/>
          </p:cNvSpPr>
          <p:nvPr>
            <p:ph type="title" idx="4"/>
          </p:nvPr>
        </p:nvSpPr>
        <p:spPr>
          <a:xfrm>
            <a:off x="6694190" y="2388838"/>
            <a:ext cx="1725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Urea &amp; DAP</a:t>
            </a:r>
            <a:endParaRPr/>
          </a:p>
        </p:txBody>
      </p:sp>
      <p:sp>
        <p:nvSpPr>
          <p:cNvPr id="12435" name="Google Shape;12435;p7"/>
          <p:cNvSpPr/>
          <p:nvPr/>
        </p:nvSpPr>
        <p:spPr>
          <a:xfrm rot="10800000">
            <a:off x="-13725" y="4791600"/>
            <a:ext cx="3183600" cy="351900"/>
          </a:xfrm>
          <a:prstGeom prst="rect">
            <a:avLst/>
          </a:prstGeom>
          <a:solidFill>
            <a:srgbClr val="324A00">
              <a:alpha val="76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6" name="Google Shape;12436;p7"/>
          <p:cNvSpPr/>
          <p:nvPr/>
        </p:nvSpPr>
        <p:spPr>
          <a:xfrm rot="10800000">
            <a:off x="5962350" y="934506"/>
            <a:ext cx="3189600" cy="721200"/>
          </a:xfrm>
          <a:prstGeom prst="rect">
            <a:avLst/>
          </a:prstGeom>
          <a:solidFill>
            <a:srgbClr val="7C8C03">
              <a:alpha val="572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37" name="Google Shape;12437;p7"/>
          <p:cNvPicPr preferRelativeResize="0"/>
          <p:nvPr/>
        </p:nvPicPr>
        <p:blipFill>
          <a:blip r:embed="rId3">
            <a:alphaModFix/>
          </a:blip>
          <a:stretch>
            <a:fillRect/>
          </a:stretch>
        </p:blipFill>
        <p:spPr>
          <a:xfrm>
            <a:off x="2584575" y="1808106"/>
            <a:ext cx="3831554" cy="28310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38"/>
        <p:cNvGrpSpPr/>
        <p:nvPr/>
      </p:nvGrpSpPr>
      <p:grpSpPr>
        <a:xfrm>
          <a:off x="0" y="0"/>
          <a:ext cx="0" cy="0"/>
          <a:chOff x="0" y="0"/>
          <a:chExt cx="0" cy="0"/>
        </a:xfrm>
      </p:grpSpPr>
      <p:pic>
        <p:nvPicPr>
          <p:cNvPr id="12439" name="Google Shape;12439;p8"/>
          <p:cNvPicPr preferRelativeResize="0"/>
          <p:nvPr/>
        </p:nvPicPr>
        <p:blipFill rotWithShape="1">
          <a:blip r:embed="rId3">
            <a:alphaModFix/>
          </a:blip>
          <a:srcRect l="25379" r="25379"/>
          <a:stretch/>
        </p:blipFill>
        <p:spPr>
          <a:xfrm>
            <a:off x="5420100" y="1225638"/>
            <a:ext cx="3000000" cy="2692225"/>
          </a:xfrm>
          <a:prstGeom prst="rect">
            <a:avLst/>
          </a:prstGeom>
          <a:noFill/>
          <a:ln>
            <a:noFill/>
          </a:ln>
        </p:spPr>
      </p:pic>
      <p:sp>
        <p:nvSpPr>
          <p:cNvPr id="12440" name="Google Shape;12440;p8"/>
          <p:cNvSpPr txBox="1"/>
          <p:nvPr/>
        </p:nvSpPr>
        <p:spPr>
          <a:xfrm>
            <a:off x="369375" y="1225650"/>
            <a:ext cx="4655100" cy="37827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 b="1"/>
              <a:t>With no financial assistance being released by the Centre for crop damages due to heavy rains last November, the AP government will release nearly Rs 542 crore as input subsidy to the affected farmers soon to help them resume cultivation of crops.</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Crops being raised in about 9.26 lakh acres suffered damages due to heavy rainfall and floods in both the rabi and kharif seasons with an estimated production loss of 6.65 lakh metric tonnes.</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Over 80% of chilli production damaged by new unidentified virus in guntur district, AP. Govt needs to extend the relief to the farmers.</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12441" name="Google Shape;12441;p8"/>
          <p:cNvSpPr txBox="1">
            <a:spLocks noGrp="1"/>
          </p:cNvSpPr>
          <p:nvPr>
            <p:ph type="title" idx="4294967295"/>
          </p:nvPr>
        </p:nvSpPr>
        <p:spPr>
          <a:xfrm flipH="1">
            <a:off x="369375" y="240125"/>
            <a:ext cx="8432400" cy="79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solidFill>
                  <a:srgbClr val="FF0000"/>
                </a:solidFill>
              </a:rPr>
              <a:t>Extension of flood relief to millet crops &amp; virus affected crops</a:t>
            </a:r>
            <a:endParaRPr>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42"/>
        <p:cNvGrpSpPr/>
        <p:nvPr/>
      </p:nvGrpSpPr>
      <p:grpSpPr>
        <a:xfrm>
          <a:off x="0" y="0"/>
          <a:ext cx="0" cy="0"/>
          <a:chOff x="0" y="0"/>
          <a:chExt cx="0" cy="0"/>
        </a:xfrm>
      </p:grpSpPr>
      <p:sp>
        <p:nvSpPr>
          <p:cNvPr id="12443" name="Google Shape;12443;p9"/>
          <p:cNvSpPr txBox="1">
            <a:spLocks noGrp="1"/>
          </p:cNvSpPr>
          <p:nvPr>
            <p:ph type="title"/>
          </p:nvPr>
        </p:nvSpPr>
        <p:spPr>
          <a:xfrm>
            <a:off x="723900" y="361800"/>
            <a:ext cx="76962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Shortage of Godowns &amp; Cold storages</a:t>
            </a:r>
            <a:endParaRPr/>
          </a:p>
        </p:txBody>
      </p:sp>
      <p:sp>
        <p:nvSpPr>
          <p:cNvPr id="12444" name="Google Shape;12444;p9"/>
          <p:cNvSpPr txBox="1">
            <a:spLocks noGrp="1"/>
          </p:cNvSpPr>
          <p:nvPr>
            <p:ph type="title" idx="2"/>
          </p:nvPr>
        </p:nvSpPr>
        <p:spPr>
          <a:xfrm>
            <a:off x="1969563" y="1525936"/>
            <a:ext cx="2210100" cy="473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Capacity</a:t>
            </a:r>
            <a:endParaRPr/>
          </a:p>
        </p:txBody>
      </p:sp>
      <p:sp>
        <p:nvSpPr>
          <p:cNvPr id="12445" name="Google Shape;12445;p9"/>
          <p:cNvSpPr txBox="1">
            <a:spLocks noGrp="1"/>
          </p:cNvSpPr>
          <p:nvPr>
            <p:ph type="title" idx="3"/>
          </p:nvPr>
        </p:nvSpPr>
        <p:spPr>
          <a:xfrm>
            <a:off x="1969550" y="1854750"/>
            <a:ext cx="2210100" cy="765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b="1"/>
              <a:t>Needs 3X Capacity as increased in production</a:t>
            </a:r>
            <a:endParaRPr b="1"/>
          </a:p>
        </p:txBody>
      </p:sp>
      <p:sp>
        <p:nvSpPr>
          <p:cNvPr id="12446" name="Google Shape;12446;p9"/>
          <p:cNvSpPr txBox="1">
            <a:spLocks noGrp="1"/>
          </p:cNvSpPr>
          <p:nvPr>
            <p:ph type="title" idx="4"/>
          </p:nvPr>
        </p:nvSpPr>
        <p:spPr>
          <a:xfrm>
            <a:off x="1969564" y="3300487"/>
            <a:ext cx="2210100" cy="473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Rental Charges</a:t>
            </a:r>
            <a:endParaRPr/>
          </a:p>
        </p:txBody>
      </p:sp>
      <p:sp>
        <p:nvSpPr>
          <p:cNvPr id="12447" name="Google Shape;12447;p9"/>
          <p:cNvSpPr txBox="1">
            <a:spLocks noGrp="1"/>
          </p:cNvSpPr>
          <p:nvPr>
            <p:ph type="title" idx="5"/>
          </p:nvPr>
        </p:nvSpPr>
        <p:spPr>
          <a:xfrm>
            <a:off x="1969575" y="3621075"/>
            <a:ext cx="2210100" cy="69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b="1"/>
              <a:t>Many facilities owned by private owners &amp; they're charging 45rs per bag per year. </a:t>
            </a:r>
            <a:endParaRPr b="1"/>
          </a:p>
        </p:txBody>
      </p:sp>
      <p:sp>
        <p:nvSpPr>
          <p:cNvPr id="12448" name="Google Shape;12448;p9"/>
          <p:cNvSpPr txBox="1">
            <a:spLocks noGrp="1"/>
          </p:cNvSpPr>
          <p:nvPr>
            <p:ph type="title" idx="6"/>
          </p:nvPr>
        </p:nvSpPr>
        <p:spPr>
          <a:xfrm>
            <a:off x="5796928" y="1525925"/>
            <a:ext cx="2778300" cy="473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Additional Charges</a:t>
            </a:r>
            <a:endParaRPr/>
          </a:p>
        </p:txBody>
      </p:sp>
      <p:sp>
        <p:nvSpPr>
          <p:cNvPr id="12449" name="Google Shape;12449;p9"/>
          <p:cNvSpPr txBox="1">
            <a:spLocks noGrp="1"/>
          </p:cNvSpPr>
          <p:nvPr>
            <p:ph type="title" idx="7"/>
          </p:nvPr>
        </p:nvSpPr>
        <p:spPr>
          <a:xfrm>
            <a:off x="5796914" y="1854738"/>
            <a:ext cx="2210100" cy="58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b="1"/>
              <a:t>incurring additional expenditure on transportation and rentals for cold storage charges in other places</a:t>
            </a:r>
            <a:endParaRPr b="1"/>
          </a:p>
        </p:txBody>
      </p:sp>
      <p:sp>
        <p:nvSpPr>
          <p:cNvPr id="12450" name="Google Shape;12450;p9"/>
          <p:cNvSpPr txBox="1">
            <a:spLocks noGrp="1"/>
          </p:cNvSpPr>
          <p:nvPr>
            <p:ph type="title" idx="8"/>
          </p:nvPr>
        </p:nvSpPr>
        <p:spPr>
          <a:xfrm>
            <a:off x="5854048" y="3300482"/>
            <a:ext cx="2565900" cy="187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Post Harvest Losses</a:t>
            </a:r>
            <a:endParaRPr/>
          </a:p>
        </p:txBody>
      </p:sp>
      <p:sp>
        <p:nvSpPr>
          <p:cNvPr id="12451" name="Google Shape;12451;p9"/>
          <p:cNvSpPr txBox="1">
            <a:spLocks noGrp="1"/>
          </p:cNvSpPr>
          <p:nvPr>
            <p:ph type="title" idx="9"/>
          </p:nvPr>
        </p:nvSpPr>
        <p:spPr>
          <a:xfrm>
            <a:off x="5854062" y="3621075"/>
            <a:ext cx="22101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incurring heavy post-harvest losses on fruits, agriculture and other products such as red chillies</a:t>
            </a:r>
            <a:endParaRPr b="1"/>
          </a:p>
        </p:txBody>
      </p:sp>
      <p:grpSp>
        <p:nvGrpSpPr>
          <p:cNvPr id="12452" name="Google Shape;12452;p9"/>
          <p:cNvGrpSpPr/>
          <p:nvPr/>
        </p:nvGrpSpPr>
        <p:grpSpPr>
          <a:xfrm>
            <a:off x="1079825" y="1599600"/>
            <a:ext cx="765900" cy="765900"/>
            <a:chOff x="2133438" y="1256700"/>
            <a:chExt cx="765900" cy="765900"/>
          </a:xfrm>
        </p:grpSpPr>
        <p:sp>
          <p:nvSpPr>
            <p:cNvPr id="12453" name="Google Shape;12453;p9"/>
            <p:cNvSpPr/>
            <p:nvPr/>
          </p:nvSpPr>
          <p:spPr>
            <a:xfrm>
              <a:off x="2133438" y="1256700"/>
              <a:ext cx="765900" cy="7659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454" name="Google Shape;12454;p9"/>
            <p:cNvGrpSpPr/>
            <p:nvPr/>
          </p:nvGrpSpPr>
          <p:grpSpPr>
            <a:xfrm>
              <a:off x="2275073" y="1434996"/>
              <a:ext cx="482633" cy="409311"/>
              <a:chOff x="2661459" y="2015001"/>
              <a:chExt cx="322508" cy="273494"/>
            </a:xfrm>
          </p:grpSpPr>
          <p:sp>
            <p:nvSpPr>
              <p:cNvPr id="12455" name="Google Shape;12455;p9"/>
              <p:cNvSpPr/>
              <p:nvPr/>
            </p:nvSpPr>
            <p:spPr>
              <a:xfrm>
                <a:off x="2661459" y="2028878"/>
                <a:ext cx="322508" cy="259617"/>
              </a:xfrm>
              <a:custGeom>
                <a:avLst/>
                <a:gdLst/>
                <a:ahLst/>
                <a:cxnLst/>
                <a:rect l="l" t="t" r="r" b="b"/>
                <a:pathLst>
                  <a:path w="10133" h="8157" extrusionOk="0">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6" name="Google Shape;12456;p9"/>
              <p:cNvSpPr/>
              <p:nvPr/>
            </p:nvSpPr>
            <p:spPr>
              <a:xfrm>
                <a:off x="2946442" y="2015001"/>
                <a:ext cx="37525" cy="26799"/>
              </a:xfrm>
              <a:custGeom>
                <a:avLst/>
                <a:gdLst/>
                <a:ahLst/>
                <a:cxnLst/>
                <a:rect l="l" t="t" r="r" b="b"/>
                <a:pathLst>
                  <a:path w="1179" h="842" extrusionOk="0">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457" name="Google Shape;12457;p9"/>
          <p:cNvGrpSpPr/>
          <p:nvPr/>
        </p:nvGrpSpPr>
        <p:grpSpPr>
          <a:xfrm>
            <a:off x="1079825" y="3370025"/>
            <a:ext cx="765900" cy="765900"/>
            <a:chOff x="2133438" y="2904750"/>
            <a:chExt cx="765900" cy="765900"/>
          </a:xfrm>
        </p:grpSpPr>
        <p:sp>
          <p:nvSpPr>
            <p:cNvPr id="12458" name="Google Shape;12458;p9"/>
            <p:cNvSpPr/>
            <p:nvPr/>
          </p:nvSpPr>
          <p:spPr>
            <a:xfrm>
              <a:off x="2133438" y="2904750"/>
              <a:ext cx="765900" cy="7659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9" name="Google Shape;12459;p9"/>
            <p:cNvSpPr/>
            <p:nvPr/>
          </p:nvSpPr>
          <p:spPr>
            <a:xfrm>
              <a:off x="2271061" y="3063655"/>
              <a:ext cx="490653" cy="448090"/>
            </a:xfrm>
            <a:custGeom>
              <a:avLst/>
              <a:gdLst/>
              <a:ahLst/>
              <a:cxnLst/>
              <a:rect l="l" t="t" r="r" b="b"/>
              <a:pathLst>
                <a:path w="13038" h="11907" extrusionOk="0">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60" name="Google Shape;12460;p9"/>
          <p:cNvGrpSpPr/>
          <p:nvPr/>
        </p:nvGrpSpPr>
        <p:grpSpPr>
          <a:xfrm>
            <a:off x="4907013" y="1599600"/>
            <a:ext cx="765900" cy="765900"/>
            <a:chOff x="6398925" y="1256700"/>
            <a:chExt cx="765900" cy="765900"/>
          </a:xfrm>
        </p:grpSpPr>
        <p:sp>
          <p:nvSpPr>
            <p:cNvPr id="12461" name="Google Shape;12461;p9"/>
            <p:cNvSpPr/>
            <p:nvPr/>
          </p:nvSpPr>
          <p:spPr>
            <a:xfrm>
              <a:off x="6398925" y="1256700"/>
              <a:ext cx="765900" cy="7659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462" name="Google Shape;12462;p9"/>
            <p:cNvGrpSpPr/>
            <p:nvPr/>
          </p:nvGrpSpPr>
          <p:grpSpPr>
            <a:xfrm>
              <a:off x="6571931" y="1429487"/>
              <a:ext cx="419870" cy="420321"/>
              <a:chOff x="3539102" y="2427549"/>
              <a:chExt cx="355100" cy="355481"/>
            </a:xfrm>
          </p:grpSpPr>
          <p:sp>
            <p:nvSpPr>
              <p:cNvPr id="12463" name="Google Shape;12463;p9"/>
              <p:cNvSpPr/>
              <p:nvPr/>
            </p:nvSpPr>
            <p:spPr>
              <a:xfrm>
                <a:off x="3539102" y="2561320"/>
                <a:ext cx="355099" cy="221710"/>
              </a:xfrm>
              <a:custGeom>
                <a:avLst/>
                <a:gdLst/>
                <a:ahLst/>
                <a:cxnLst/>
                <a:rect l="l" t="t" r="r" b="b"/>
                <a:pathLst>
                  <a:path w="11157" h="6966" extrusionOk="0">
                    <a:moveTo>
                      <a:pt x="2953" y="3131"/>
                    </a:moveTo>
                    <a:lnTo>
                      <a:pt x="2953" y="6644"/>
                    </a:lnTo>
                    <a:lnTo>
                      <a:pt x="1537" y="6644"/>
                    </a:lnTo>
                    <a:lnTo>
                      <a:pt x="1537" y="3131"/>
                    </a:lnTo>
                    <a:close/>
                    <a:moveTo>
                      <a:pt x="6263" y="2250"/>
                    </a:moveTo>
                    <a:lnTo>
                      <a:pt x="6263" y="6644"/>
                    </a:lnTo>
                    <a:lnTo>
                      <a:pt x="4858" y="6644"/>
                    </a:lnTo>
                    <a:lnTo>
                      <a:pt x="4858" y="2250"/>
                    </a:lnTo>
                    <a:close/>
                    <a:moveTo>
                      <a:pt x="9585" y="333"/>
                    </a:moveTo>
                    <a:lnTo>
                      <a:pt x="9585" y="6644"/>
                    </a:lnTo>
                    <a:lnTo>
                      <a:pt x="8168" y="6644"/>
                    </a:lnTo>
                    <a:lnTo>
                      <a:pt x="8168" y="333"/>
                    </a:lnTo>
                    <a:close/>
                    <a:moveTo>
                      <a:pt x="8025" y="0"/>
                    </a:moveTo>
                    <a:cubicBezTo>
                      <a:pt x="7930" y="0"/>
                      <a:pt x="7859" y="83"/>
                      <a:pt x="7859" y="167"/>
                    </a:cubicBezTo>
                    <a:lnTo>
                      <a:pt x="7859" y="6644"/>
                    </a:lnTo>
                    <a:lnTo>
                      <a:pt x="6609" y="6644"/>
                    </a:lnTo>
                    <a:lnTo>
                      <a:pt x="6609" y="2084"/>
                    </a:lnTo>
                    <a:cubicBezTo>
                      <a:pt x="6609" y="2000"/>
                      <a:pt x="6537" y="1917"/>
                      <a:pt x="6442" y="1917"/>
                    </a:cubicBezTo>
                    <a:lnTo>
                      <a:pt x="4704" y="1917"/>
                    </a:lnTo>
                    <a:cubicBezTo>
                      <a:pt x="4608" y="1917"/>
                      <a:pt x="4537" y="2000"/>
                      <a:pt x="4537" y="2084"/>
                    </a:cubicBezTo>
                    <a:lnTo>
                      <a:pt x="4537" y="6644"/>
                    </a:lnTo>
                    <a:lnTo>
                      <a:pt x="3287" y="6644"/>
                    </a:lnTo>
                    <a:lnTo>
                      <a:pt x="3287" y="2965"/>
                    </a:lnTo>
                    <a:cubicBezTo>
                      <a:pt x="3287" y="2881"/>
                      <a:pt x="3215" y="2798"/>
                      <a:pt x="3120" y="2798"/>
                    </a:cubicBezTo>
                    <a:lnTo>
                      <a:pt x="1382" y="2798"/>
                    </a:lnTo>
                    <a:cubicBezTo>
                      <a:pt x="1298" y="2798"/>
                      <a:pt x="1215" y="2881"/>
                      <a:pt x="1215" y="2965"/>
                    </a:cubicBezTo>
                    <a:lnTo>
                      <a:pt x="1215" y="6644"/>
                    </a:lnTo>
                    <a:lnTo>
                      <a:pt x="167" y="6644"/>
                    </a:lnTo>
                    <a:cubicBezTo>
                      <a:pt x="72" y="6644"/>
                      <a:pt x="1" y="6715"/>
                      <a:pt x="1" y="6810"/>
                    </a:cubicBezTo>
                    <a:cubicBezTo>
                      <a:pt x="1" y="6894"/>
                      <a:pt x="72" y="6965"/>
                      <a:pt x="167" y="6965"/>
                    </a:cubicBezTo>
                    <a:lnTo>
                      <a:pt x="11002" y="6965"/>
                    </a:lnTo>
                    <a:cubicBezTo>
                      <a:pt x="11085" y="6965"/>
                      <a:pt x="11157" y="6894"/>
                      <a:pt x="11157" y="6810"/>
                    </a:cubicBezTo>
                    <a:cubicBezTo>
                      <a:pt x="11145" y="6715"/>
                      <a:pt x="11073" y="6644"/>
                      <a:pt x="10990" y="6644"/>
                    </a:cubicBezTo>
                    <a:lnTo>
                      <a:pt x="9930" y="6644"/>
                    </a:lnTo>
                    <a:lnTo>
                      <a:pt x="9930" y="167"/>
                    </a:lnTo>
                    <a:cubicBezTo>
                      <a:pt x="9930" y="83"/>
                      <a:pt x="9859" y="0"/>
                      <a:pt x="9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4" name="Google Shape;12464;p9"/>
              <p:cNvSpPr/>
              <p:nvPr/>
            </p:nvSpPr>
            <p:spPr>
              <a:xfrm>
                <a:off x="3544417" y="2427549"/>
                <a:ext cx="339568" cy="205415"/>
              </a:xfrm>
              <a:custGeom>
                <a:avLst/>
                <a:gdLst/>
                <a:ahLst/>
                <a:cxnLst/>
                <a:rect l="l" t="t" r="r" b="b"/>
                <a:pathLst>
                  <a:path w="10669" h="6454" extrusionOk="0">
                    <a:moveTo>
                      <a:pt x="10157" y="0"/>
                    </a:moveTo>
                    <a:cubicBezTo>
                      <a:pt x="10125" y="0"/>
                      <a:pt x="10093" y="4"/>
                      <a:pt x="10061" y="12"/>
                    </a:cubicBezTo>
                    <a:lnTo>
                      <a:pt x="8656" y="191"/>
                    </a:lnTo>
                    <a:cubicBezTo>
                      <a:pt x="8382" y="214"/>
                      <a:pt x="8180" y="488"/>
                      <a:pt x="8216" y="762"/>
                    </a:cubicBezTo>
                    <a:cubicBezTo>
                      <a:pt x="8238" y="1032"/>
                      <a:pt x="8483" y="1217"/>
                      <a:pt x="8751" y="1217"/>
                    </a:cubicBezTo>
                    <a:cubicBezTo>
                      <a:pt x="8767" y="1217"/>
                      <a:pt x="8783" y="1216"/>
                      <a:pt x="8799" y="1215"/>
                    </a:cubicBezTo>
                    <a:lnTo>
                      <a:pt x="8906" y="1203"/>
                    </a:lnTo>
                    <a:lnTo>
                      <a:pt x="8906" y="1203"/>
                    </a:lnTo>
                    <a:cubicBezTo>
                      <a:pt x="7204" y="3191"/>
                      <a:pt x="5156" y="4215"/>
                      <a:pt x="3715" y="4727"/>
                    </a:cubicBezTo>
                    <a:cubicBezTo>
                      <a:pt x="1917" y="5370"/>
                      <a:pt x="524" y="5429"/>
                      <a:pt x="500" y="5429"/>
                    </a:cubicBezTo>
                    <a:cubicBezTo>
                      <a:pt x="227" y="5441"/>
                      <a:pt x="0" y="5679"/>
                      <a:pt x="12" y="5965"/>
                    </a:cubicBezTo>
                    <a:cubicBezTo>
                      <a:pt x="24" y="6239"/>
                      <a:pt x="250" y="6453"/>
                      <a:pt x="524" y="6453"/>
                    </a:cubicBezTo>
                    <a:lnTo>
                      <a:pt x="536" y="6453"/>
                    </a:lnTo>
                    <a:cubicBezTo>
                      <a:pt x="596" y="6453"/>
                      <a:pt x="2084" y="6394"/>
                      <a:pt x="4037" y="5703"/>
                    </a:cubicBezTo>
                    <a:cubicBezTo>
                      <a:pt x="5132" y="5322"/>
                      <a:pt x="6156" y="4798"/>
                      <a:pt x="7096" y="4167"/>
                    </a:cubicBezTo>
                    <a:cubicBezTo>
                      <a:pt x="7168" y="4120"/>
                      <a:pt x="7192" y="4013"/>
                      <a:pt x="7144" y="3941"/>
                    </a:cubicBezTo>
                    <a:cubicBezTo>
                      <a:pt x="7113" y="3895"/>
                      <a:pt x="7058" y="3869"/>
                      <a:pt x="7003" y="3869"/>
                    </a:cubicBezTo>
                    <a:cubicBezTo>
                      <a:pt x="6973" y="3869"/>
                      <a:pt x="6943" y="3877"/>
                      <a:pt x="6918" y="3893"/>
                    </a:cubicBezTo>
                    <a:cubicBezTo>
                      <a:pt x="5989" y="4513"/>
                      <a:pt x="5001" y="5025"/>
                      <a:pt x="3929" y="5394"/>
                    </a:cubicBezTo>
                    <a:cubicBezTo>
                      <a:pt x="2024" y="6084"/>
                      <a:pt x="596" y="6120"/>
                      <a:pt x="536" y="6120"/>
                    </a:cubicBezTo>
                    <a:cubicBezTo>
                      <a:pt x="429" y="6120"/>
                      <a:pt x="358" y="6049"/>
                      <a:pt x="358" y="5953"/>
                    </a:cubicBezTo>
                    <a:cubicBezTo>
                      <a:pt x="358" y="5846"/>
                      <a:pt x="429" y="5751"/>
                      <a:pt x="536" y="5751"/>
                    </a:cubicBezTo>
                    <a:cubicBezTo>
                      <a:pt x="548" y="5751"/>
                      <a:pt x="1989" y="5691"/>
                      <a:pt x="3834" y="5036"/>
                    </a:cubicBezTo>
                    <a:cubicBezTo>
                      <a:pt x="5406" y="4489"/>
                      <a:pt x="7632" y="3346"/>
                      <a:pt x="9454" y="1084"/>
                    </a:cubicBezTo>
                    <a:cubicBezTo>
                      <a:pt x="9534" y="969"/>
                      <a:pt x="9459" y="809"/>
                      <a:pt x="9315" y="809"/>
                    </a:cubicBezTo>
                    <a:cubicBezTo>
                      <a:pt x="9310" y="809"/>
                      <a:pt x="9304" y="809"/>
                      <a:pt x="9299" y="810"/>
                    </a:cubicBezTo>
                    <a:lnTo>
                      <a:pt x="8775" y="869"/>
                    </a:lnTo>
                    <a:cubicBezTo>
                      <a:pt x="8768" y="870"/>
                      <a:pt x="8761" y="871"/>
                      <a:pt x="8754" y="871"/>
                    </a:cubicBezTo>
                    <a:cubicBezTo>
                      <a:pt x="8676" y="871"/>
                      <a:pt x="8595" y="815"/>
                      <a:pt x="8573" y="738"/>
                    </a:cubicBezTo>
                    <a:cubicBezTo>
                      <a:pt x="8537" y="631"/>
                      <a:pt x="8620" y="512"/>
                      <a:pt x="8740" y="500"/>
                    </a:cubicBezTo>
                    <a:lnTo>
                      <a:pt x="10133" y="322"/>
                    </a:lnTo>
                    <a:cubicBezTo>
                      <a:pt x="10139" y="321"/>
                      <a:pt x="10146" y="320"/>
                      <a:pt x="10153" y="320"/>
                    </a:cubicBezTo>
                    <a:cubicBezTo>
                      <a:pt x="10253" y="320"/>
                      <a:pt x="10347" y="400"/>
                      <a:pt x="10347" y="500"/>
                    </a:cubicBezTo>
                    <a:lnTo>
                      <a:pt x="10347" y="1893"/>
                    </a:lnTo>
                    <a:cubicBezTo>
                      <a:pt x="10347" y="2000"/>
                      <a:pt x="10252" y="2072"/>
                      <a:pt x="10168" y="2072"/>
                    </a:cubicBezTo>
                    <a:cubicBezTo>
                      <a:pt x="10073" y="2072"/>
                      <a:pt x="9990" y="1988"/>
                      <a:pt x="9990" y="1893"/>
                    </a:cubicBezTo>
                    <a:lnTo>
                      <a:pt x="9990" y="1477"/>
                    </a:lnTo>
                    <a:cubicBezTo>
                      <a:pt x="9990" y="1417"/>
                      <a:pt x="9942" y="1346"/>
                      <a:pt x="9883" y="1334"/>
                    </a:cubicBezTo>
                    <a:cubicBezTo>
                      <a:pt x="9866" y="1324"/>
                      <a:pt x="9848" y="1319"/>
                      <a:pt x="9830" y="1319"/>
                    </a:cubicBezTo>
                    <a:cubicBezTo>
                      <a:pt x="9784" y="1319"/>
                      <a:pt x="9738" y="1347"/>
                      <a:pt x="9704" y="1381"/>
                    </a:cubicBezTo>
                    <a:cubicBezTo>
                      <a:pt x="9085" y="2119"/>
                      <a:pt x="8394" y="2810"/>
                      <a:pt x="7632" y="3382"/>
                    </a:cubicBezTo>
                    <a:cubicBezTo>
                      <a:pt x="7561" y="3441"/>
                      <a:pt x="7537" y="3548"/>
                      <a:pt x="7597" y="3608"/>
                    </a:cubicBezTo>
                    <a:cubicBezTo>
                      <a:pt x="7635" y="3646"/>
                      <a:pt x="7692" y="3674"/>
                      <a:pt x="7744" y="3674"/>
                    </a:cubicBezTo>
                    <a:cubicBezTo>
                      <a:pt x="7773" y="3674"/>
                      <a:pt x="7801" y="3665"/>
                      <a:pt x="7823" y="3643"/>
                    </a:cubicBezTo>
                    <a:cubicBezTo>
                      <a:pt x="8489" y="3131"/>
                      <a:pt x="9109" y="2548"/>
                      <a:pt x="9656" y="1917"/>
                    </a:cubicBezTo>
                    <a:cubicBezTo>
                      <a:pt x="9668" y="2179"/>
                      <a:pt x="9894" y="2405"/>
                      <a:pt x="10156" y="2405"/>
                    </a:cubicBezTo>
                    <a:cubicBezTo>
                      <a:pt x="10442" y="2405"/>
                      <a:pt x="10668" y="2179"/>
                      <a:pt x="10668" y="1893"/>
                    </a:cubicBezTo>
                    <a:lnTo>
                      <a:pt x="10668" y="500"/>
                    </a:lnTo>
                    <a:cubicBezTo>
                      <a:pt x="10621" y="369"/>
                      <a:pt x="10561" y="238"/>
                      <a:pt x="10466" y="131"/>
                    </a:cubicBezTo>
                    <a:cubicBezTo>
                      <a:pt x="10382" y="48"/>
                      <a:pt x="10270" y="0"/>
                      <a:pt x="101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465" name="Google Shape;12465;p9"/>
          <p:cNvGrpSpPr/>
          <p:nvPr/>
        </p:nvGrpSpPr>
        <p:grpSpPr>
          <a:xfrm>
            <a:off x="4907013" y="3370013"/>
            <a:ext cx="765900" cy="765900"/>
            <a:chOff x="6398925" y="2904750"/>
            <a:chExt cx="765900" cy="765900"/>
          </a:xfrm>
        </p:grpSpPr>
        <p:sp>
          <p:nvSpPr>
            <p:cNvPr id="12466" name="Google Shape;12466;p9"/>
            <p:cNvSpPr/>
            <p:nvPr/>
          </p:nvSpPr>
          <p:spPr>
            <a:xfrm>
              <a:off x="6398925" y="2904750"/>
              <a:ext cx="765900" cy="7659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467" name="Google Shape;12467;p9"/>
            <p:cNvGrpSpPr/>
            <p:nvPr/>
          </p:nvGrpSpPr>
          <p:grpSpPr>
            <a:xfrm>
              <a:off x="6572620" y="3099186"/>
              <a:ext cx="418515" cy="377043"/>
              <a:chOff x="3988156" y="3380210"/>
              <a:chExt cx="353954" cy="318880"/>
            </a:xfrm>
          </p:grpSpPr>
          <p:sp>
            <p:nvSpPr>
              <p:cNvPr id="12468" name="Google Shape;12468;p9"/>
              <p:cNvSpPr/>
              <p:nvPr/>
            </p:nvSpPr>
            <p:spPr>
              <a:xfrm>
                <a:off x="4134053" y="3446156"/>
                <a:ext cx="28454" cy="49269"/>
              </a:xfrm>
              <a:custGeom>
                <a:avLst/>
                <a:gdLst/>
                <a:ahLst/>
                <a:cxnLst/>
                <a:rect l="l" t="t" r="r" b="b"/>
                <a:pathLst>
                  <a:path w="894" h="1548" extrusionOk="0">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9" name="Google Shape;12469;p9"/>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0" name="Google Shape;12470;p9"/>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1" name="Google Shape;12471;p9"/>
              <p:cNvSpPr/>
              <p:nvPr/>
            </p:nvSpPr>
            <p:spPr>
              <a:xfrm>
                <a:off x="4215914" y="3415061"/>
                <a:ext cx="28072" cy="49301"/>
              </a:xfrm>
              <a:custGeom>
                <a:avLst/>
                <a:gdLst/>
                <a:ahLst/>
                <a:cxnLst/>
                <a:rect l="l" t="t" r="r" b="b"/>
                <a:pathLst>
                  <a:path w="882" h="1549" extrusionOk="0">
                    <a:moveTo>
                      <a:pt x="405" y="298"/>
                    </a:moveTo>
                    <a:lnTo>
                      <a:pt x="405" y="584"/>
                    </a:lnTo>
                    <a:cubicBezTo>
                      <a:pt x="286" y="537"/>
                      <a:pt x="262" y="501"/>
                      <a:pt x="262" y="429"/>
                    </a:cubicBezTo>
                    <a:cubicBezTo>
                      <a:pt x="262" y="358"/>
                      <a:pt x="334" y="310"/>
                      <a:pt x="405" y="298"/>
                    </a:cubicBezTo>
                    <a:close/>
                    <a:moveTo>
                      <a:pt x="512" y="882"/>
                    </a:moveTo>
                    <a:cubicBezTo>
                      <a:pt x="631" y="918"/>
                      <a:pt x="643" y="977"/>
                      <a:pt x="643" y="1060"/>
                    </a:cubicBezTo>
                    <a:cubicBezTo>
                      <a:pt x="643" y="1144"/>
                      <a:pt x="584" y="1191"/>
                      <a:pt x="512" y="1203"/>
                    </a:cubicBezTo>
                    <a:lnTo>
                      <a:pt x="512" y="882"/>
                    </a:lnTo>
                    <a:close/>
                    <a:moveTo>
                      <a:pt x="465" y="1"/>
                    </a:moveTo>
                    <a:cubicBezTo>
                      <a:pt x="441" y="1"/>
                      <a:pt x="405" y="13"/>
                      <a:pt x="405" y="48"/>
                    </a:cubicBezTo>
                    <a:lnTo>
                      <a:pt x="405" y="96"/>
                    </a:lnTo>
                    <a:cubicBezTo>
                      <a:pt x="179" y="132"/>
                      <a:pt x="48" y="251"/>
                      <a:pt x="48" y="477"/>
                    </a:cubicBezTo>
                    <a:cubicBezTo>
                      <a:pt x="48" y="715"/>
                      <a:pt x="226" y="787"/>
                      <a:pt x="405" y="846"/>
                    </a:cubicBezTo>
                    <a:lnTo>
                      <a:pt x="405" y="1215"/>
                    </a:lnTo>
                    <a:cubicBezTo>
                      <a:pt x="298" y="1203"/>
                      <a:pt x="262" y="1156"/>
                      <a:pt x="167" y="1096"/>
                    </a:cubicBezTo>
                    <a:cubicBezTo>
                      <a:pt x="150" y="1084"/>
                      <a:pt x="133" y="1079"/>
                      <a:pt x="117" y="1079"/>
                    </a:cubicBezTo>
                    <a:cubicBezTo>
                      <a:pt x="53" y="1079"/>
                      <a:pt x="0" y="1158"/>
                      <a:pt x="0" y="1215"/>
                    </a:cubicBezTo>
                    <a:cubicBezTo>
                      <a:pt x="0" y="1251"/>
                      <a:pt x="24" y="1275"/>
                      <a:pt x="36" y="1299"/>
                    </a:cubicBezTo>
                    <a:cubicBezTo>
                      <a:pt x="107" y="1394"/>
                      <a:pt x="274" y="1441"/>
                      <a:pt x="405" y="1441"/>
                    </a:cubicBezTo>
                    <a:lnTo>
                      <a:pt x="405" y="1501"/>
                    </a:lnTo>
                    <a:cubicBezTo>
                      <a:pt x="405" y="1537"/>
                      <a:pt x="441" y="1549"/>
                      <a:pt x="465" y="1549"/>
                    </a:cubicBezTo>
                    <a:cubicBezTo>
                      <a:pt x="500" y="1549"/>
                      <a:pt x="524" y="1525"/>
                      <a:pt x="524" y="1501"/>
                    </a:cubicBezTo>
                    <a:lnTo>
                      <a:pt x="524" y="1441"/>
                    </a:lnTo>
                    <a:cubicBezTo>
                      <a:pt x="715" y="1406"/>
                      <a:pt x="881" y="1299"/>
                      <a:pt x="881" y="1037"/>
                    </a:cubicBezTo>
                    <a:cubicBezTo>
                      <a:pt x="881" y="787"/>
                      <a:pt x="715" y="703"/>
                      <a:pt x="524" y="620"/>
                    </a:cubicBezTo>
                    <a:lnTo>
                      <a:pt x="524" y="298"/>
                    </a:lnTo>
                    <a:cubicBezTo>
                      <a:pt x="596" y="298"/>
                      <a:pt x="631" y="310"/>
                      <a:pt x="703" y="358"/>
                    </a:cubicBezTo>
                    <a:cubicBezTo>
                      <a:pt x="717" y="362"/>
                      <a:pt x="732" y="364"/>
                      <a:pt x="746" y="364"/>
                    </a:cubicBezTo>
                    <a:cubicBezTo>
                      <a:pt x="777" y="364"/>
                      <a:pt x="805" y="351"/>
                      <a:pt x="822" y="310"/>
                    </a:cubicBezTo>
                    <a:cubicBezTo>
                      <a:pt x="857" y="263"/>
                      <a:pt x="869" y="203"/>
                      <a:pt x="810" y="156"/>
                    </a:cubicBezTo>
                    <a:cubicBezTo>
                      <a:pt x="738" y="96"/>
                      <a:pt x="619" y="84"/>
                      <a:pt x="524" y="84"/>
                    </a:cubicBezTo>
                    <a:lnTo>
                      <a:pt x="524" y="48"/>
                    </a:lnTo>
                    <a:cubicBezTo>
                      <a:pt x="524" y="13"/>
                      <a:pt x="500" y="1"/>
                      <a:pt x="4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2" name="Google Shape;12472;p9"/>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theme/theme1.xml><?xml version="1.0" encoding="utf-8"?>
<a:theme xmlns:a="http://schemas.openxmlformats.org/drawingml/2006/main" name="Sustainable Agriculture Project Proposal by Slidesgo">
  <a:themeElements>
    <a:clrScheme name="Simple Light">
      <a:dk1>
        <a:srgbClr val="000000"/>
      </a:dk1>
      <a:lt1>
        <a:srgbClr val="FFFFFF"/>
      </a:lt1>
      <a:dk2>
        <a:srgbClr val="666666"/>
      </a:dk2>
      <a:lt2>
        <a:srgbClr val="F4F7DA"/>
      </a:lt2>
      <a:accent1>
        <a:srgbClr val="B4BD6E"/>
      </a:accent1>
      <a:accent2>
        <a:srgbClr val="63753C"/>
      </a:accent2>
      <a:accent3>
        <a:srgbClr val="324A00"/>
      </a:accent3>
      <a:accent4>
        <a:srgbClr val="B45400"/>
      </a:accent4>
      <a:accent5>
        <a:srgbClr val="8C4303"/>
      </a:accent5>
      <a:accent6>
        <a:srgbClr val="EEFF4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528</Words>
  <PresentationFormat>On-screen Show (16:9)</PresentationFormat>
  <Paragraphs>66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Sustainable Agriculture Project Proposal by Slidesgo</vt:lpstr>
      <vt:lpstr>Issues of Agriculture in Andhra Pradesh</vt:lpstr>
      <vt:lpstr>Slide 2</vt:lpstr>
      <vt:lpstr>Major Problems in AP </vt:lpstr>
      <vt:lpstr>Tenant Farmer's</vt:lpstr>
      <vt:lpstr>Minimum Support Price</vt:lpstr>
      <vt:lpstr>Over Usage of pesticides &amp; Insecticides</vt:lpstr>
      <vt:lpstr>Over burden by increased prices</vt:lpstr>
      <vt:lpstr>Extension of flood relief to millet crops &amp; virus affected crops</vt:lpstr>
      <vt:lpstr>Shortage of Godowns &amp; Cold storages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of Agriculture in Andhra Pradesh</dc:title>
  <cp:lastModifiedBy>R1</cp:lastModifiedBy>
  <cp:revision>1</cp:revision>
  <dcterms:modified xsi:type="dcterms:W3CDTF">2022-04-13T14:38:12Z</dcterms:modified>
</cp:coreProperties>
</file>