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 id="2147483706" r:id="rId2"/>
    <p:sldMasterId id="2147483712" r:id="rId3"/>
    <p:sldMasterId id="2147483724" r:id="rId4"/>
  </p:sldMasterIdLst>
  <p:notesMasterIdLst>
    <p:notesMasterId r:id="rId13"/>
  </p:notesMasterIdLst>
  <p:handoutMasterIdLst>
    <p:handoutMasterId r:id="rId14"/>
  </p:handoutMasterIdLst>
  <p:sldIdLst>
    <p:sldId id="446" r:id="rId5"/>
    <p:sldId id="447" r:id="rId6"/>
    <p:sldId id="454" r:id="rId7"/>
    <p:sldId id="453" r:id="rId8"/>
    <p:sldId id="455" r:id="rId9"/>
    <p:sldId id="457" r:id="rId10"/>
    <p:sldId id="458" r:id="rId11"/>
    <p:sldId id="45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72" userDrawn="1">
          <p15:clr>
            <a:srgbClr val="A4A3A4"/>
          </p15:clr>
        </p15:guide>
        <p15:guide id="2" pos="288" userDrawn="1">
          <p15:clr>
            <a:srgbClr val="F26B43"/>
          </p15:clr>
        </p15:guide>
        <p15:guide id="3" orient="horz" pos="4056" userDrawn="1">
          <p15:clr>
            <a:srgbClr val="F26B43"/>
          </p15:clr>
        </p15:guide>
        <p15:guide id="4" orient="horz" pos="1488" userDrawn="1">
          <p15:clr>
            <a:srgbClr val="A4A3A4"/>
          </p15:clr>
        </p15:guide>
        <p15:guide id="5" pos="3816" userDrawn="1">
          <p15:clr>
            <a:srgbClr val="A4A3A4"/>
          </p15:clr>
        </p15:guide>
        <p15:guide id="6" pos="7416" userDrawn="1">
          <p15:clr>
            <a:srgbClr val="F26B43"/>
          </p15:clr>
        </p15:guide>
        <p15:guide id="7" orient="horz" pos="312" userDrawn="1">
          <p15:clr>
            <a:srgbClr val="F26B43"/>
          </p15:clr>
        </p15:guide>
        <p15:guide id="8" orient="horz" pos="2160" userDrawn="1">
          <p15:clr>
            <a:srgbClr val="A4A3A4"/>
          </p15:clr>
        </p15:guide>
        <p15:guide id="9" orient="horz" pos="230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7AB"/>
    <a:srgbClr val="8C5896"/>
    <a:srgbClr val="7C6560"/>
    <a:srgbClr val="29282D"/>
    <a:srgbClr val="E288B6"/>
    <a:srgbClr val="D75078"/>
    <a:srgbClr val="B38F6A"/>
    <a:srgbClr val="BBBBBB"/>
    <a:srgbClr val="B9B9B9"/>
    <a:srgbClr val="85A0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14" y="72"/>
      </p:cViewPr>
      <p:guideLst>
        <p:guide orient="horz" pos="3672"/>
        <p:guide pos="288"/>
        <p:guide orient="horz" pos="4056"/>
        <p:guide orient="horz" pos="1488"/>
        <p:guide pos="3816"/>
        <p:guide pos="7416"/>
        <p:guide orient="horz" pos="312"/>
        <p:guide orient="horz" pos="2160"/>
        <p:guide orient="horz" pos="2304"/>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2640" y="-6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sresearch-18@outlook.com" userId="7e6e921a27721343" providerId="LiveId" clId="{5BF1767C-ED46-4E9B-A629-8EBA6151B84A}"/>
    <pc:docChg chg="undo custSel addSld delSld modSld sldOrd">
      <pc:chgData name="sasresearch-18@outlook.com" userId="7e6e921a27721343" providerId="LiveId" clId="{5BF1767C-ED46-4E9B-A629-8EBA6151B84A}" dt="2022-04-13T09:50:59.085" v="1017" actId="207"/>
      <pc:docMkLst>
        <pc:docMk/>
      </pc:docMkLst>
      <pc:sldChg chg="modSp mod">
        <pc:chgData name="sasresearch-18@outlook.com" userId="7e6e921a27721343" providerId="LiveId" clId="{5BF1767C-ED46-4E9B-A629-8EBA6151B84A}" dt="2022-04-13T09:13:13.050" v="77" actId="113"/>
        <pc:sldMkLst>
          <pc:docMk/>
          <pc:sldMk cId="137194337" sldId="453"/>
        </pc:sldMkLst>
        <pc:spChg chg="mod">
          <ac:chgData name="sasresearch-18@outlook.com" userId="7e6e921a27721343" providerId="LiveId" clId="{5BF1767C-ED46-4E9B-A629-8EBA6151B84A}" dt="2022-04-13T09:13:13.050" v="77" actId="113"/>
          <ac:spMkLst>
            <pc:docMk/>
            <pc:sldMk cId="137194337" sldId="453"/>
            <ac:spMk id="6" creationId="{B43F7E3B-CE99-4770-8587-6554C15693F8}"/>
          </ac:spMkLst>
        </pc:spChg>
      </pc:sldChg>
      <pc:sldChg chg="modSp mod ord">
        <pc:chgData name="sasresearch-18@outlook.com" userId="7e6e921a27721343" providerId="LiveId" clId="{5BF1767C-ED46-4E9B-A629-8EBA6151B84A}" dt="2022-04-13T09:05:46.731" v="29" actId="20577"/>
        <pc:sldMkLst>
          <pc:docMk/>
          <pc:sldMk cId="1641946037" sldId="454"/>
        </pc:sldMkLst>
        <pc:spChg chg="mod">
          <ac:chgData name="sasresearch-18@outlook.com" userId="7e6e921a27721343" providerId="LiveId" clId="{5BF1767C-ED46-4E9B-A629-8EBA6151B84A}" dt="2022-04-13T09:05:46.731" v="29" actId="20577"/>
          <ac:spMkLst>
            <pc:docMk/>
            <pc:sldMk cId="1641946037" sldId="454"/>
            <ac:spMk id="6" creationId="{B43F7E3B-CE99-4770-8587-6554C15693F8}"/>
          </ac:spMkLst>
        </pc:spChg>
      </pc:sldChg>
      <pc:sldChg chg="modSp add mod">
        <pc:chgData name="sasresearch-18@outlook.com" userId="7e6e921a27721343" providerId="LiveId" clId="{5BF1767C-ED46-4E9B-A629-8EBA6151B84A}" dt="2022-04-13T09:30:17.809" v="290" actId="403"/>
        <pc:sldMkLst>
          <pc:docMk/>
          <pc:sldMk cId="3718901839" sldId="455"/>
        </pc:sldMkLst>
        <pc:spChg chg="mod">
          <ac:chgData name="sasresearch-18@outlook.com" userId="7e6e921a27721343" providerId="LiveId" clId="{5BF1767C-ED46-4E9B-A629-8EBA6151B84A}" dt="2022-04-13T09:30:17.809" v="290" actId="403"/>
          <ac:spMkLst>
            <pc:docMk/>
            <pc:sldMk cId="3718901839" sldId="455"/>
            <ac:spMk id="6" creationId="{B43F7E3B-CE99-4770-8587-6554C15693F8}"/>
          </ac:spMkLst>
        </pc:spChg>
      </pc:sldChg>
      <pc:sldChg chg="new del">
        <pc:chgData name="sasresearch-18@outlook.com" userId="7e6e921a27721343" providerId="LiveId" clId="{5BF1767C-ED46-4E9B-A629-8EBA6151B84A}" dt="2022-04-13T09:19:08.242" v="99" actId="47"/>
        <pc:sldMkLst>
          <pc:docMk/>
          <pc:sldMk cId="1420139482" sldId="456"/>
        </pc:sldMkLst>
      </pc:sldChg>
      <pc:sldChg chg="modSp add mod">
        <pc:chgData name="sasresearch-18@outlook.com" userId="7e6e921a27721343" providerId="LiveId" clId="{5BF1767C-ED46-4E9B-A629-8EBA6151B84A}" dt="2022-04-13T09:23:21.418" v="288" actId="113"/>
        <pc:sldMkLst>
          <pc:docMk/>
          <pc:sldMk cId="4277697883" sldId="457"/>
        </pc:sldMkLst>
        <pc:spChg chg="mod">
          <ac:chgData name="sasresearch-18@outlook.com" userId="7e6e921a27721343" providerId="LiveId" clId="{5BF1767C-ED46-4E9B-A629-8EBA6151B84A}" dt="2022-04-13T09:23:21.418" v="288" actId="113"/>
          <ac:spMkLst>
            <pc:docMk/>
            <pc:sldMk cId="4277697883" sldId="457"/>
            <ac:spMk id="6" creationId="{B43F7E3B-CE99-4770-8587-6554C15693F8}"/>
          </ac:spMkLst>
        </pc:spChg>
      </pc:sldChg>
      <pc:sldChg chg="modSp add mod">
        <pc:chgData name="sasresearch-18@outlook.com" userId="7e6e921a27721343" providerId="LiveId" clId="{5BF1767C-ED46-4E9B-A629-8EBA6151B84A}" dt="2022-04-13T09:34:44.424" v="338" actId="6549"/>
        <pc:sldMkLst>
          <pc:docMk/>
          <pc:sldMk cId="4140324885" sldId="458"/>
        </pc:sldMkLst>
        <pc:spChg chg="mod">
          <ac:chgData name="sasresearch-18@outlook.com" userId="7e6e921a27721343" providerId="LiveId" clId="{5BF1767C-ED46-4E9B-A629-8EBA6151B84A}" dt="2022-04-13T09:34:44.424" v="338" actId="6549"/>
          <ac:spMkLst>
            <pc:docMk/>
            <pc:sldMk cId="4140324885" sldId="458"/>
            <ac:spMk id="6" creationId="{B43F7E3B-CE99-4770-8587-6554C15693F8}"/>
          </ac:spMkLst>
        </pc:spChg>
      </pc:sldChg>
      <pc:sldChg chg="addSp modSp add mod">
        <pc:chgData name="sasresearch-18@outlook.com" userId="7e6e921a27721343" providerId="LiveId" clId="{5BF1767C-ED46-4E9B-A629-8EBA6151B84A}" dt="2022-04-13T09:50:59.085" v="1017" actId="207"/>
        <pc:sldMkLst>
          <pc:docMk/>
          <pc:sldMk cId="1463166696" sldId="459"/>
        </pc:sldMkLst>
        <pc:spChg chg="add mod">
          <ac:chgData name="sasresearch-18@outlook.com" userId="7e6e921a27721343" providerId="LiveId" clId="{5BF1767C-ED46-4E9B-A629-8EBA6151B84A}" dt="2022-04-13T09:50:59.085" v="1017" actId="207"/>
          <ac:spMkLst>
            <pc:docMk/>
            <pc:sldMk cId="1463166696" sldId="459"/>
            <ac:spMk id="2" creationId="{CAD5BEDA-CD96-4905-A7EC-446962EA971B}"/>
          </ac:spMkLst>
        </pc:spChg>
        <pc:spChg chg="mod">
          <ac:chgData name="sasresearch-18@outlook.com" userId="7e6e921a27721343" providerId="LiveId" clId="{5BF1767C-ED46-4E9B-A629-8EBA6151B84A}" dt="2022-04-13T09:49:54.642" v="964" actId="6549"/>
          <ac:spMkLst>
            <pc:docMk/>
            <pc:sldMk cId="1463166696" sldId="459"/>
            <ac:spMk id="6" creationId="{B43F7E3B-CE99-4770-8587-6554C15693F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B3440B4-626E-4F3C-BAEA-93BE989AF48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53A5570-8E4E-4AA9-B246-5A27A383B99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54A69E4-EFBB-4687-8058-A94EE1B5781B}" type="datetimeFigureOut">
              <a:rPr lang="en-US" smtClean="0"/>
              <a:t>4/13/2022</a:t>
            </a:fld>
            <a:endParaRPr lang="en-US" dirty="0"/>
          </a:p>
        </p:txBody>
      </p:sp>
      <p:sp>
        <p:nvSpPr>
          <p:cNvPr id="4" name="Footer Placeholder 3">
            <a:extLst>
              <a:ext uri="{FF2B5EF4-FFF2-40B4-BE49-F238E27FC236}">
                <a16:creationId xmlns:a16="http://schemas.microsoft.com/office/drawing/2014/main" id="{D50D364A-9468-466A-ACCD-ABB3762BE8B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E9EF394-4AD6-48D1-9C4C-1B3D44BBF58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004FE7-BA7C-4FF4-9756-C6A1F2BCA37F}" type="slidenum">
              <a:rPr lang="en-US" smtClean="0"/>
              <a:t>‹#›</a:t>
            </a:fld>
            <a:endParaRPr lang="en-US" dirty="0"/>
          </a:p>
        </p:txBody>
      </p:sp>
    </p:spTree>
    <p:extLst>
      <p:ext uri="{BB962C8B-B14F-4D97-AF65-F5344CB8AC3E}">
        <p14:creationId xmlns:p14="http://schemas.microsoft.com/office/powerpoint/2010/main" val="2097717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E546B2-EB9C-4E9C-8793-C25F32D58B9A}" type="datetimeFigureOut">
              <a:rPr lang="en-US" smtClean="0"/>
              <a:t>4/13/2022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83F1C3-4FA3-4491-97F4-43CA9C8BDFDF}" type="slidenum">
              <a:rPr lang="en-US" smtClean="0"/>
              <a:t>‹#›</a:t>
            </a:fld>
            <a:endParaRPr lang="en-US" dirty="0"/>
          </a:p>
        </p:txBody>
      </p:sp>
    </p:spTree>
    <p:extLst>
      <p:ext uri="{BB962C8B-B14F-4D97-AF65-F5344CB8AC3E}">
        <p14:creationId xmlns:p14="http://schemas.microsoft.com/office/powerpoint/2010/main" val="3796346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1</a:t>
            </a:fld>
            <a:endParaRPr lang="en-US" dirty="0"/>
          </a:p>
        </p:txBody>
      </p:sp>
    </p:spTree>
    <p:extLst>
      <p:ext uri="{BB962C8B-B14F-4D97-AF65-F5344CB8AC3E}">
        <p14:creationId xmlns:p14="http://schemas.microsoft.com/office/powerpoint/2010/main" val="3631956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so-called Green Revolution, started in the 1950s, to the current period of innovations based on digital devices, worldwide agriculture has been characterized by a typical top–down transfer of technology. In this pervasive paradigm, technology is developed in the controlled environment of universities and research stations, passed on to agricultural advisors and then to farmers, who consume and apply it ([18]: 67). Technology is perceived as a commodity delivered to farmers, who have little control over its development and management</a:t>
            </a:r>
          </a:p>
        </p:txBody>
      </p:sp>
      <p:sp>
        <p:nvSpPr>
          <p:cNvPr id="4" name="Slide Number Placeholder 3"/>
          <p:cNvSpPr>
            <a:spLocks noGrp="1"/>
          </p:cNvSpPr>
          <p:nvPr>
            <p:ph type="sldNum" sz="quarter" idx="5"/>
          </p:nvPr>
        </p:nvSpPr>
        <p:spPr/>
        <p:txBody>
          <a:bodyPr/>
          <a:lstStyle/>
          <a:p>
            <a:fld id="{6B83F1C3-4FA3-4491-97F4-43CA9C8BDFDF}" type="slidenum">
              <a:rPr lang="en-US" smtClean="0"/>
              <a:t>2</a:t>
            </a:fld>
            <a:endParaRPr lang="en-US" dirty="0"/>
          </a:p>
        </p:txBody>
      </p:sp>
    </p:spTree>
    <p:extLst>
      <p:ext uri="{BB962C8B-B14F-4D97-AF65-F5344CB8AC3E}">
        <p14:creationId xmlns:p14="http://schemas.microsoft.com/office/powerpoint/2010/main" val="2744080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3</a:t>
            </a:fld>
            <a:endParaRPr lang="en-US" dirty="0"/>
          </a:p>
        </p:txBody>
      </p:sp>
    </p:spTree>
    <p:extLst>
      <p:ext uri="{BB962C8B-B14F-4D97-AF65-F5344CB8AC3E}">
        <p14:creationId xmlns:p14="http://schemas.microsoft.com/office/powerpoint/2010/main" val="262870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4</a:t>
            </a:fld>
            <a:endParaRPr lang="en-US" dirty="0"/>
          </a:p>
        </p:txBody>
      </p:sp>
    </p:spTree>
    <p:extLst>
      <p:ext uri="{BB962C8B-B14F-4D97-AF65-F5344CB8AC3E}">
        <p14:creationId xmlns:p14="http://schemas.microsoft.com/office/powerpoint/2010/main" val="3439328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5</a:t>
            </a:fld>
            <a:endParaRPr lang="en-US" dirty="0"/>
          </a:p>
        </p:txBody>
      </p:sp>
    </p:spTree>
    <p:extLst>
      <p:ext uri="{BB962C8B-B14F-4D97-AF65-F5344CB8AC3E}">
        <p14:creationId xmlns:p14="http://schemas.microsoft.com/office/powerpoint/2010/main" val="2739565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6</a:t>
            </a:fld>
            <a:endParaRPr lang="en-US" dirty="0"/>
          </a:p>
        </p:txBody>
      </p:sp>
    </p:spTree>
    <p:extLst>
      <p:ext uri="{BB962C8B-B14F-4D97-AF65-F5344CB8AC3E}">
        <p14:creationId xmlns:p14="http://schemas.microsoft.com/office/powerpoint/2010/main" val="3262871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7</a:t>
            </a:fld>
            <a:endParaRPr lang="en-US" dirty="0"/>
          </a:p>
        </p:txBody>
      </p:sp>
    </p:spTree>
    <p:extLst>
      <p:ext uri="{BB962C8B-B14F-4D97-AF65-F5344CB8AC3E}">
        <p14:creationId xmlns:p14="http://schemas.microsoft.com/office/powerpoint/2010/main" val="1043811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8</a:t>
            </a:fld>
            <a:endParaRPr lang="en-US" dirty="0"/>
          </a:p>
        </p:txBody>
      </p:sp>
    </p:spTree>
    <p:extLst>
      <p:ext uri="{BB962C8B-B14F-4D97-AF65-F5344CB8AC3E}">
        <p14:creationId xmlns:p14="http://schemas.microsoft.com/office/powerpoint/2010/main" val="77375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F9C7667-EADA-40AC-B931-4642E0A9A4DE}"/>
              </a:ext>
            </a:extLst>
          </p:cNvPr>
          <p:cNvSpPr>
            <a:spLocks noGrp="1"/>
          </p:cNvSpPr>
          <p:nvPr>
            <p:ph type="pic" sz="quarter" idx="13"/>
          </p:nvPr>
        </p:nvSpPr>
        <p:spPr>
          <a:xfrm>
            <a:off x="0" y="0"/>
            <a:ext cx="12192000" cy="6858000"/>
          </a:xfrm>
          <a:prstGeom prst="rect">
            <a:avLst/>
          </a:prstGeom>
          <a:solidFill>
            <a:schemeClr val="tx1">
              <a:lumMod val="65000"/>
              <a:lumOff val="35000"/>
            </a:schemeClr>
          </a:solidFill>
        </p:spPr>
        <p:txBody>
          <a:bodyPr anchor="ctr"/>
          <a:lstStyle>
            <a:lvl1pPr marL="0" indent="0" algn="ctr">
              <a:buNone/>
              <a:defRPr>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200" y="4517136"/>
            <a:ext cx="6581554" cy="1371600"/>
          </a:xfrm>
        </p:spPr>
        <p:txBody>
          <a:bodyPr>
            <a:normAutofit/>
          </a:bodyPr>
          <a:lstStyle>
            <a:lvl1pPr>
              <a:lnSpc>
                <a:spcPts val="4600"/>
              </a:lnSpc>
              <a:defRPr sz="3600" cap="all"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650242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lette Amusements">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anchor="b" anchorCtr="0">
            <a:normAutofit/>
          </a:bodyPr>
          <a:lstStyle>
            <a:lvl1pPr>
              <a:lnSpc>
                <a:spcPts val="4000"/>
              </a:lnSpc>
              <a:defRPr sz="3200"/>
            </a:lvl1pPr>
          </a:lstStyle>
          <a:p>
            <a:r>
              <a:rPr lang="en-US" dirty="0"/>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a:lstStyle>
            <a:lvl1pPr>
              <a:defRPr sz="2000"/>
            </a:lvl1pPr>
          </a:lstStyle>
          <a:p>
            <a:endParaRPr lang="en-US" dirty="0"/>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a:lstStyle>
            <a:lvl1pPr>
              <a:defRPr sz="2000"/>
            </a:lvl1pPr>
          </a:lstStyle>
          <a:p>
            <a:endParaRPr lang="en-US" dirty="0"/>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a:lstStyle>
            <a:lvl1pPr>
              <a:defRPr sz="2000"/>
            </a:lvl1pPr>
          </a:lstStyle>
          <a:p>
            <a:endParaRPr lang="en-US" dirty="0"/>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a:lstStyle>
            <a:lvl1pPr>
              <a:defRPr sz="2000"/>
            </a:lvl1pPr>
          </a:lstStyle>
          <a:p>
            <a:endParaRPr lang="en-US" dirty="0"/>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a:lstStyle>
            <a:lvl1pPr>
              <a:defRPr sz="2000"/>
            </a:lvl1pPr>
          </a:lstStyle>
          <a:p>
            <a:endParaRPr lang="en-US" dirty="0"/>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a:lstStyle>
            <a:lvl1pPr>
              <a:defRPr sz="2000"/>
            </a:lvl1pPr>
          </a:lstStyle>
          <a:p>
            <a:endParaRPr lang="en-US" dirty="0"/>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a:lstStyle>
            <a:lvl1pPr>
              <a:defRPr sz="2000"/>
            </a:lvl1pPr>
          </a:lstStyle>
          <a:p>
            <a:endParaRPr lang="en-US" dirty="0"/>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a:lstStyle>
            <a:lvl1pPr>
              <a:defRPr sz="2000"/>
            </a:lvl1pPr>
          </a:lstStyle>
          <a:p>
            <a:endParaRPr lang="en-US" dirty="0"/>
          </a:p>
        </p:txBody>
      </p:sp>
    </p:spTree>
    <p:extLst>
      <p:ext uri="{BB962C8B-B14F-4D97-AF65-F5344CB8AC3E}">
        <p14:creationId xmlns:p14="http://schemas.microsoft.com/office/powerpoint/2010/main" val="1542889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mersive palette Amusements">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3A3BC27-A809-4F76-931E-2DE01059A5AB}"/>
              </a:ext>
            </a:extLst>
          </p:cNvPr>
          <p:cNvSpPr/>
          <p:nvPr userDrawn="1"/>
        </p:nvSpPr>
        <p:spPr>
          <a:xfrm>
            <a:off x="6712974" y="1651000"/>
            <a:ext cx="460459" cy="5207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96A5108-5EBA-43CE-BA4A-DA9EEF5D808A}"/>
              </a:ext>
            </a:extLst>
          </p:cNvPr>
          <p:cNvSpPr/>
          <p:nvPr userDrawn="1"/>
        </p:nvSpPr>
        <p:spPr>
          <a:xfrm>
            <a:off x="9271000" y="0"/>
            <a:ext cx="2921000" cy="5397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2712910-50D0-4906-AB08-F37D02F96D4A}"/>
              </a:ext>
            </a:extLst>
          </p:cNvPr>
          <p:cNvSpPr/>
          <p:nvPr userDrawn="1"/>
        </p:nvSpPr>
        <p:spPr>
          <a:xfrm>
            <a:off x="0" y="2387600"/>
            <a:ext cx="5461000" cy="215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DAC760C-BE23-4DA2-A294-3B5668F8AECA}"/>
              </a:ext>
            </a:extLst>
          </p:cNvPr>
          <p:cNvSpPr/>
          <p:nvPr userDrawn="1"/>
        </p:nvSpPr>
        <p:spPr>
          <a:xfrm>
            <a:off x="228600" y="241300"/>
            <a:ext cx="11772900" cy="6400800"/>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199" y="914400"/>
            <a:ext cx="5605272" cy="1572126"/>
          </a:xfrm>
        </p:spPr>
        <p:txBody>
          <a:bodyPr anchor="ctr" anchorCtr="0"/>
          <a:lstStyle>
            <a:lvl1pPr>
              <a:defRPr>
                <a:solidFill>
                  <a:schemeClr val="bg1"/>
                </a:solidFill>
              </a:defRPr>
            </a:lvl1pPr>
          </a:lstStyle>
          <a:p>
            <a:r>
              <a:rPr lang="en-US" dirty="0"/>
              <a:t>Click to edit Master title style</a:t>
            </a:r>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3072384"/>
            <a:ext cx="4946904" cy="2871216"/>
          </a:xfrm>
          <a:prstGeom prst="rect">
            <a:avLst/>
          </a:prstGeom>
        </p:spPr>
        <p:txBody>
          <a:bodyPr/>
          <a:lstStyle>
            <a:lvl1pPr marL="0" indent="0">
              <a:lnSpc>
                <a:spcPts val="30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7178040" y="457200"/>
            <a:ext cx="4562856" cy="6400800"/>
          </a:xfrm>
          <a:prstGeom prst="rect">
            <a:avLst/>
          </a:prstGeom>
          <a:solidFill>
            <a:schemeClr val="accent5">
              <a:lumMod val="20000"/>
              <a:lumOff val="80000"/>
            </a:schemeClr>
          </a:solidFill>
        </p:spPr>
        <p:txBody>
          <a:bodyPr anchor="ctr"/>
          <a:lstStyle>
            <a:lvl1pPr marL="0" indent="0" algn="ctr">
              <a:buNone/>
              <a:defRPr/>
            </a:lvl1pPr>
          </a:lstStyle>
          <a:p>
            <a:endParaRPr lang="en-US" dirty="0"/>
          </a:p>
        </p:txBody>
      </p:sp>
    </p:spTree>
    <p:extLst>
      <p:ext uri="{BB962C8B-B14F-4D97-AF65-F5344CB8AC3E}">
        <p14:creationId xmlns:p14="http://schemas.microsoft.com/office/powerpoint/2010/main" val="4037176041"/>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F9C7667-EADA-40AC-B931-4642E0A9A4DE}"/>
              </a:ext>
            </a:extLst>
          </p:cNvPr>
          <p:cNvSpPr>
            <a:spLocks noGrp="1"/>
          </p:cNvSpPr>
          <p:nvPr>
            <p:ph type="pic" sz="quarter" idx="13"/>
          </p:nvPr>
        </p:nvSpPr>
        <p:spPr>
          <a:xfrm>
            <a:off x="0" y="0"/>
            <a:ext cx="12192000" cy="6858000"/>
          </a:xfrm>
          <a:prstGeom prst="rect">
            <a:avLst/>
          </a:prstGeom>
          <a:solidFill>
            <a:schemeClr val="tx1">
              <a:lumMod val="50000"/>
              <a:lumOff val="50000"/>
            </a:schemeClr>
          </a:solidFill>
        </p:spPr>
        <p:txBody>
          <a:bodyPr anchor="ctr"/>
          <a:lstStyle>
            <a:lvl1pPr marL="0" indent="0">
              <a:buNone/>
              <a:defRPr>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p:txBody>
          <a:bodyPr/>
          <a:lstStyle>
            <a:lvl1pPr>
              <a:defRPr cap="all" baseline="0">
                <a:solidFill>
                  <a:schemeClr val="bg1"/>
                </a:solidFill>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3429000" y="2240280"/>
            <a:ext cx="4645152" cy="4197096"/>
          </a:xfrm>
          <a:prstGeom prst="rect">
            <a:avLst/>
          </a:prstGeom>
        </p:spPr>
        <p:txBody>
          <a:bodyPr/>
          <a:lstStyle>
            <a:lvl1pPr marL="0" indent="0">
              <a:lnSpc>
                <a:spcPts val="28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Text Placeholder 6">
            <a:extLst>
              <a:ext uri="{FF2B5EF4-FFF2-40B4-BE49-F238E27FC236}">
                <a16:creationId xmlns:a16="http://schemas.microsoft.com/office/drawing/2014/main" id="{EC1CB8E8-F58A-4B26-B8AA-8977FC608E83}"/>
              </a:ext>
            </a:extLst>
          </p:cNvPr>
          <p:cNvSpPr>
            <a:spLocks noGrp="1"/>
          </p:cNvSpPr>
          <p:nvPr>
            <p:ph type="body" sz="quarter" idx="15" hasCustomPrompt="1"/>
          </p:nvPr>
        </p:nvSpPr>
        <p:spPr>
          <a:xfrm>
            <a:off x="630936" y="4498848"/>
            <a:ext cx="2121408" cy="621792"/>
          </a:xfrm>
          <a:prstGeom prst="rect">
            <a:avLst/>
          </a:prstGeom>
        </p:spPr>
        <p:txBody>
          <a:bodyPr lIns="0"/>
          <a:lstStyle>
            <a:lvl1pPr marL="0" indent="0">
              <a:lnSpc>
                <a:spcPts val="1800"/>
              </a:lnSpc>
              <a:spcBef>
                <a:spcPts val="0"/>
              </a:spcBef>
              <a:buNone/>
              <a:defRPr sz="1200" b="1"/>
            </a:lvl1pPr>
            <a:lvl2pPr marL="457200" indent="0">
              <a:lnSpc>
                <a:spcPts val="1800"/>
              </a:lnSpc>
              <a:spcBef>
                <a:spcPts val="0"/>
              </a:spcBef>
              <a:buNone/>
              <a:defRPr sz="1200" b="1"/>
            </a:lvl2pPr>
            <a:lvl3pPr marL="914400" indent="0">
              <a:lnSpc>
                <a:spcPts val="1800"/>
              </a:lnSpc>
              <a:spcBef>
                <a:spcPts val="0"/>
              </a:spcBef>
              <a:buNone/>
              <a:defRPr sz="1200" b="1"/>
            </a:lvl3pPr>
            <a:lvl4pPr marL="1371600" indent="0">
              <a:lnSpc>
                <a:spcPts val="1800"/>
              </a:lnSpc>
              <a:spcBef>
                <a:spcPts val="0"/>
              </a:spcBef>
              <a:buNone/>
              <a:defRPr sz="1200" b="1"/>
            </a:lvl4pPr>
            <a:lvl5pPr marL="1828800" indent="0">
              <a:lnSpc>
                <a:spcPts val="1800"/>
              </a:lnSpc>
              <a:spcBef>
                <a:spcPts val="0"/>
              </a:spcBef>
              <a:buNone/>
              <a:defRPr sz="1200" b="1"/>
            </a:lvl5pPr>
          </a:lstStyle>
          <a:p>
            <a:pPr lvl="0"/>
            <a:r>
              <a:rPr lang="en-US"/>
              <a:t>Click to text</a:t>
            </a:r>
          </a:p>
        </p:txBody>
      </p:sp>
    </p:spTree>
    <p:extLst>
      <p:ext uri="{BB962C8B-B14F-4D97-AF65-F5344CB8AC3E}">
        <p14:creationId xmlns:p14="http://schemas.microsoft.com/office/powerpoint/2010/main" val="1980593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lette Balance act">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anchor="b" anchorCtr="0">
            <a:normAutofit/>
          </a:bodyPr>
          <a:lstStyle>
            <a:lvl1pPr>
              <a:lnSpc>
                <a:spcPts val="4000"/>
              </a:lnSpc>
              <a:defRPr sz="3200" cap="all" baseline="0"/>
            </a:lvl1pPr>
          </a:lstStyle>
          <a:p>
            <a:r>
              <a:rPr lang="en-US" dirty="0"/>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a:lstStyle>
            <a:lvl1pPr>
              <a:defRPr sz="2000"/>
            </a:lvl1pPr>
          </a:lstStyle>
          <a:p>
            <a:r>
              <a:rPr lang="en-US"/>
              <a:t>Click icon to add picture</a:t>
            </a:r>
            <a:endParaRPr lang="en-US" dirty="0"/>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a:lstStyle>
            <a:lvl1pPr>
              <a:defRPr sz="2000"/>
            </a:lvl1pPr>
          </a:lstStyle>
          <a:p>
            <a:r>
              <a:rPr lang="en-US"/>
              <a:t>Click icon to add picture</a:t>
            </a:r>
            <a:endParaRPr lang="en-US" dirty="0"/>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a:lstStyle>
            <a:lvl1pPr>
              <a:defRPr sz="2000"/>
            </a:lvl1pPr>
          </a:lstStyle>
          <a:p>
            <a:r>
              <a:rPr lang="en-US"/>
              <a:t>Click icon to add picture</a:t>
            </a:r>
            <a:endParaRPr lang="en-US" dirty="0"/>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a:lstStyle>
            <a:lvl1pPr>
              <a:defRPr sz="2000"/>
            </a:lvl1pPr>
          </a:lstStyle>
          <a:p>
            <a:r>
              <a:rPr lang="en-US"/>
              <a:t>Click icon to add picture</a:t>
            </a:r>
            <a:endParaRPr lang="en-US" dirty="0"/>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a:lstStyle>
            <a:lvl1pPr>
              <a:defRPr sz="2000"/>
            </a:lvl1pPr>
          </a:lstStyle>
          <a:p>
            <a:r>
              <a:rPr lang="en-US"/>
              <a:t>Click icon to add picture</a:t>
            </a:r>
            <a:endParaRPr lang="en-US" dirty="0"/>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a:lstStyle>
            <a:lvl1pPr>
              <a:defRPr sz="2000"/>
            </a:lvl1pPr>
          </a:lstStyle>
          <a:p>
            <a:r>
              <a:rPr lang="en-US"/>
              <a:t>Click icon to add picture</a:t>
            </a:r>
            <a:endParaRPr lang="en-US" dirty="0"/>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a:lstStyle>
            <a:lvl1pPr>
              <a:defRPr sz="2000"/>
            </a:lvl1pPr>
          </a:lstStyle>
          <a:p>
            <a:r>
              <a:rPr lang="en-US"/>
              <a:t>Click icon to add picture</a:t>
            </a:r>
            <a:endParaRPr lang="en-US" dirty="0"/>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a:lstStyle>
            <a:lvl1pPr>
              <a:defRPr sz="2000"/>
            </a:lvl1pPr>
          </a:lstStyle>
          <a:p>
            <a:r>
              <a:rPr lang="en-US"/>
              <a:t>Click icon to add picture</a:t>
            </a:r>
            <a:endParaRPr lang="en-US" dirty="0"/>
          </a:p>
        </p:txBody>
      </p:sp>
    </p:spTree>
    <p:extLst>
      <p:ext uri="{BB962C8B-B14F-4D97-AF65-F5344CB8AC3E}">
        <p14:creationId xmlns:p14="http://schemas.microsoft.com/office/powerpoint/2010/main" val="2901903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mersive palette Balancing Act">
    <p:bg>
      <p:bgPr>
        <a:solidFill>
          <a:schemeClr val="accent5"/>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0869985-B973-4011-9FA2-83D7EBB2EA53}"/>
              </a:ext>
            </a:extLst>
          </p:cNvPr>
          <p:cNvSpPr/>
          <p:nvPr userDrawn="1"/>
        </p:nvSpPr>
        <p:spPr>
          <a:xfrm>
            <a:off x="0" y="2400300"/>
            <a:ext cx="4267200" cy="4457700"/>
          </a:xfrm>
          <a:prstGeom prst="rect">
            <a:avLst/>
          </a:prstGeom>
          <a:solidFill>
            <a:srgbClr val="D293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199" y="1399032"/>
            <a:ext cx="3619501" cy="877824"/>
          </a:xfrm>
        </p:spPr>
        <p:txBody>
          <a:bodyPr/>
          <a:lstStyle>
            <a:lvl1pPr>
              <a:defRPr cap="all" baseline="0">
                <a:solidFill>
                  <a:schemeClr val="bg1"/>
                </a:solidFill>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2779776"/>
            <a:ext cx="3465576" cy="3255264"/>
          </a:xfrm>
          <a:prstGeom prst="rect">
            <a:avLst/>
          </a:prstGeom>
        </p:spPr>
        <p:txBody>
          <a:bodyPr/>
          <a:lstStyle>
            <a:lvl1pPr marL="0" indent="0">
              <a:lnSpc>
                <a:spcPts val="30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4254500" y="0"/>
            <a:ext cx="7480300" cy="6858000"/>
          </a:xfrm>
          <a:prstGeom prst="rect">
            <a:avLst/>
          </a:prstGeom>
        </p:spPr>
        <p:txBody>
          <a:bodyPr anchor="ctr"/>
          <a:lstStyle>
            <a:lvl1pPr marL="0" indent="0" algn="ctr">
              <a:buNone/>
              <a:defRPr>
                <a:solidFill>
                  <a:schemeClr val="bg1"/>
                </a:solidFill>
              </a:defRPr>
            </a:lvl1pPr>
          </a:lstStyle>
          <a:p>
            <a:r>
              <a:rPr lang="en-US"/>
              <a:t>Click icon to add picture</a:t>
            </a:r>
            <a:endParaRPr lang="en-US" dirty="0"/>
          </a:p>
        </p:txBody>
      </p:sp>
      <p:sp>
        <p:nvSpPr>
          <p:cNvPr id="8" name="Rectangle 7">
            <a:extLst>
              <a:ext uri="{FF2B5EF4-FFF2-40B4-BE49-F238E27FC236}">
                <a16:creationId xmlns:a16="http://schemas.microsoft.com/office/drawing/2014/main" id="{E75D44F0-DADD-4DCC-82EC-FDB3E9878AA9}"/>
              </a:ext>
            </a:extLst>
          </p:cNvPr>
          <p:cNvSpPr/>
          <p:nvPr userDrawn="1"/>
        </p:nvSpPr>
        <p:spPr>
          <a:xfrm>
            <a:off x="11734800" y="4445000"/>
            <a:ext cx="457200" cy="2413000"/>
          </a:xfrm>
          <a:prstGeom prst="rect">
            <a:avLst/>
          </a:prstGeom>
          <a:solidFill>
            <a:srgbClr val="884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8CFE2C9-8B6E-4DDA-A5EA-04581F7629F0}"/>
              </a:ext>
            </a:extLst>
          </p:cNvPr>
          <p:cNvSpPr/>
          <p:nvPr userDrawn="1"/>
        </p:nvSpPr>
        <p:spPr>
          <a:xfrm>
            <a:off x="11734800" y="0"/>
            <a:ext cx="457200" cy="4462272"/>
          </a:xfrm>
          <a:prstGeom prst="rect">
            <a:avLst/>
          </a:prstGeom>
          <a:solidFill>
            <a:srgbClr val="86A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1823428"/>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9" name="Rectangle 8" hidden="1"/>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
        <p:nvSpPr>
          <p:cNvPr id="12" name="Title 1">
            <a:extLst>
              <a:ext uri="{FF2B5EF4-FFF2-40B4-BE49-F238E27FC236}">
                <a16:creationId xmlns:a16="http://schemas.microsoft.com/office/drawing/2014/main" id="{96FEDCD9-19A7-423B-ABE0-DDD032DE8879}"/>
              </a:ext>
            </a:extLst>
          </p:cNvPr>
          <p:cNvSpPr>
            <a:spLocks noGrp="1"/>
          </p:cNvSpPr>
          <p:nvPr>
            <p:ph type="title"/>
          </p:nvPr>
        </p:nvSpPr>
        <p:spPr>
          <a:xfrm>
            <a:off x="457199" y="914400"/>
            <a:ext cx="7467601" cy="1572768"/>
          </a:xfrm>
        </p:spPr>
        <p:txBody>
          <a:bodyPr/>
          <a:lstStyle>
            <a:lvl1pPr>
              <a:lnSpc>
                <a:spcPts val="4600"/>
              </a:lnSpc>
              <a:defRPr/>
            </a:lvl1pPr>
          </a:lstStyle>
          <a:p>
            <a:r>
              <a:rPr lang="en-US"/>
              <a:t>Click to edit Master title style</a:t>
            </a:r>
            <a:endParaRPr lang="en-US" dirty="0"/>
          </a:p>
        </p:txBody>
      </p:sp>
      <p:sp>
        <p:nvSpPr>
          <p:cNvPr id="14" name="Text Placeholder 9">
            <a:extLst>
              <a:ext uri="{FF2B5EF4-FFF2-40B4-BE49-F238E27FC236}">
                <a16:creationId xmlns:a16="http://schemas.microsoft.com/office/drawing/2014/main" id="{EBD7372B-17B4-4062-8BFA-745581B27349}"/>
              </a:ext>
            </a:extLst>
          </p:cNvPr>
          <p:cNvSpPr>
            <a:spLocks noGrp="1"/>
          </p:cNvSpPr>
          <p:nvPr>
            <p:ph type="body" sz="quarter" idx="14" hasCustomPrompt="1"/>
          </p:nvPr>
        </p:nvSpPr>
        <p:spPr>
          <a:xfrm>
            <a:off x="457200" y="2540000"/>
            <a:ext cx="6591300" cy="3403600"/>
          </a:xfrm>
          <a:prstGeom prst="rect">
            <a:avLst/>
          </a:prstGeom>
        </p:spPr>
        <p:txBody>
          <a:bodyPr/>
          <a:lstStyle>
            <a:lvl1pPr marL="342900" indent="-342900">
              <a:lnSpc>
                <a:spcPts val="3000"/>
              </a:lnSpc>
              <a:spcBef>
                <a:spcPts val="0"/>
              </a:spcBef>
              <a:buFont typeface="+mj-lt"/>
              <a:buAutoNum type="arabicPeriod"/>
              <a:defRPr sz="18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3" name="Picture Placeholder 2">
            <a:extLst>
              <a:ext uri="{FF2B5EF4-FFF2-40B4-BE49-F238E27FC236}">
                <a16:creationId xmlns:a16="http://schemas.microsoft.com/office/drawing/2014/main" id="{C09A28F9-9D68-48A2-A1AD-C1C318C0EC8D}"/>
              </a:ext>
            </a:extLst>
          </p:cNvPr>
          <p:cNvSpPr>
            <a:spLocks noGrp="1"/>
          </p:cNvSpPr>
          <p:nvPr>
            <p:ph type="pic" sz="quarter" idx="15"/>
          </p:nvPr>
        </p:nvSpPr>
        <p:spPr>
          <a:xfrm>
            <a:off x="8115300" y="1384300"/>
            <a:ext cx="3410712" cy="4572000"/>
          </a:xfrm>
          <a:prstGeom prst="roundRect">
            <a:avLst>
              <a:gd name="adj" fmla="val 2543"/>
            </a:avLst>
          </a:prstGeom>
        </p:spPr>
        <p:txBody>
          <a:bodyPr anchor="ctr"/>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2185836540"/>
      </p:ext>
    </p:extLst>
  </p:cSld>
  <p:clrMapOvr>
    <a:masterClrMapping/>
  </p:clrMapOvr>
  <p:extLst>
    <p:ext uri="{DCECCB84-F9BA-43D5-87BE-67443E8EF086}">
      <p15:sldGuideLst xmlns:p15="http://schemas.microsoft.com/office/powerpoint/2012/main">
        <p15:guide id="1" orient="horz" pos="1032" userDrawn="1">
          <p15:clr>
            <a:srgbClr val="FBAE40"/>
          </p15:clr>
        </p15:guide>
        <p15:guide id="2" pos="33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lette Wellspring">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anchor="b" anchorCtr="0">
            <a:normAutofit/>
          </a:bodyPr>
          <a:lstStyle>
            <a:lvl1pPr>
              <a:lnSpc>
                <a:spcPts val="4000"/>
              </a:lnSpc>
              <a:defRPr sz="3200"/>
            </a:lvl1pPr>
          </a:lstStyle>
          <a:p>
            <a:r>
              <a:rPr lang="en-US" dirty="0"/>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a:lstStyle>
            <a:lvl1pPr>
              <a:defRPr sz="2000"/>
            </a:lvl1pPr>
          </a:lstStyle>
          <a:p>
            <a:endParaRPr lang="en-US" dirty="0"/>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a:lstStyle>
            <a:lvl1pPr>
              <a:defRPr sz="2000"/>
            </a:lvl1pPr>
          </a:lstStyle>
          <a:p>
            <a:endParaRPr lang="en-US" dirty="0"/>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a:lstStyle>
            <a:lvl1pPr>
              <a:defRPr sz="2000"/>
            </a:lvl1pPr>
          </a:lstStyle>
          <a:p>
            <a:endParaRPr lang="en-US" dirty="0"/>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a:lstStyle>
            <a:lvl1pPr>
              <a:defRPr sz="2000"/>
            </a:lvl1pPr>
          </a:lstStyle>
          <a:p>
            <a:endParaRPr lang="en-US" dirty="0"/>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a:lstStyle>
            <a:lvl1pPr>
              <a:defRPr sz="2000"/>
            </a:lvl1pPr>
          </a:lstStyle>
          <a:p>
            <a:endParaRPr lang="en-US" dirty="0"/>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a:lstStyle>
            <a:lvl1pPr>
              <a:defRPr sz="2000"/>
            </a:lvl1pPr>
          </a:lstStyle>
          <a:p>
            <a:endParaRPr lang="en-US" dirty="0"/>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a:lstStyle>
            <a:lvl1pPr>
              <a:defRPr sz="2000"/>
            </a:lvl1pPr>
          </a:lstStyle>
          <a:p>
            <a:endParaRPr lang="en-US" dirty="0"/>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a:lstStyle>
            <a:lvl1pPr>
              <a:defRPr sz="2000"/>
            </a:lvl1pPr>
          </a:lstStyle>
          <a:p>
            <a:endParaRPr lang="en-US" dirty="0"/>
          </a:p>
        </p:txBody>
      </p:sp>
    </p:spTree>
    <p:extLst>
      <p:ext uri="{BB962C8B-B14F-4D97-AF65-F5344CB8AC3E}">
        <p14:creationId xmlns:p14="http://schemas.microsoft.com/office/powerpoint/2010/main" val="2205942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mersive palette Wellspring">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86ECD6-DF3C-4CA6-9A77-ED32AC37F81F}"/>
              </a:ext>
            </a:extLst>
          </p:cNvPr>
          <p:cNvSpPr/>
          <p:nvPr userDrawn="1"/>
        </p:nvSpPr>
        <p:spPr>
          <a:xfrm>
            <a:off x="0" y="0"/>
            <a:ext cx="2445488"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D3F081E-4462-4B33-A41E-0432A3B439D9}"/>
              </a:ext>
            </a:extLst>
          </p:cNvPr>
          <p:cNvSpPr/>
          <p:nvPr userDrawn="1"/>
        </p:nvSpPr>
        <p:spPr>
          <a:xfrm rot="5400000">
            <a:off x="10740656" y="5406656"/>
            <a:ext cx="2445488" cy="457200"/>
          </a:xfrm>
          <a:prstGeom prst="rect">
            <a:avLst/>
          </a:prstGeom>
          <a:solidFill>
            <a:srgbClr val="8A5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05FA2D1-6BF4-4194-B815-8C66D013FD27}"/>
              </a:ext>
            </a:extLst>
          </p:cNvPr>
          <p:cNvSpPr/>
          <p:nvPr userDrawn="1"/>
        </p:nvSpPr>
        <p:spPr>
          <a:xfrm>
            <a:off x="7982712" y="495300"/>
            <a:ext cx="3753612" cy="5943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C88F0DF-BC0B-473C-82DC-7FC46D38FAC1}"/>
              </a:ext>
            </a:extLst>
          </p:cNvPr>
          <p:cNvSpPr/>
          <p:nvPr userDrawn="1"/>
        </p:nvSpPr>
        <p:spPr>
          <a:xfrm>
            <a:off x="4251158" y="495300"/>
            <a:ext cx="3787056" cy="5943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2779776"/>
            <a:ext cx="3465576" cy="3255264"/>
          </a:xfrm>
          <a:prstGeom prst="rect">
            <a:avLst/>
          </a:prstGeom>
        </p:spPr>
        <p:txBody>
          <a:bodyPr/>
          <a:lstStyle>
            <a:lvl1pPr marL="0" indent="0">
              <a:lnSpc>
                <a:spcPts val="3000"/>
              </a:lnSpc>
              <a:spcBef>
                <a:spcPts val="0"/>
              </a:spcBef>
              <a:buNone/>
              <a:defRPr sz="18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4709160" y="960120"/>
            <a:ext cx="6574536" cy="5074920"/>
          </a:xfrm>
          <a:prstGeom prst="rect">
            <a:avLst/>
          </a:prstGeom>
        </p:spPr>
        <p:txBody>
          <a:bodyPr anchor="ctr"/>
          <a:lstStyle>
            <a:lvl1pPr marL="0" indent="0" algn="ctr">
              <a:buNone/>
              <a:defRPr>
                <a:solidFill>
                  <a:schemeClr val="bg1"/>
                </a:solidFill>
              </a:defRPr>
            </a:lvl1pPr>
          </a:lstStyle>
          <a:p>
            <a:endParaRPr lang="en-US" dirty="0"/>
          </a:p>
        </p:txBody>
      </p:sp>
      <p:sp>
        <p:nvSpPr>
          <p:cNvPr id="13" name="Rectangle 12">
            <a:extLst>
              <a:ext uri="{FF2B5EF4-FFF2-40B4-BE49-F238E27FC236}">
                <a16:creationId xmlns:a16="http://schemas.microsoft.com/office/drawing/2014/main" id="{FDF3E524-6AEB-4529-804C-0B9CD9992050}"/>
              </a:ext>
            </a:extLst>
          </p:cNvPr>
          <p:cNvSpPr/>
          <p:nvPr userDrawn="1"/>
        </p:nvSpPr>
        <p:spPr>
          <a:xfrm>
            <a:off x="228600" y="241300"/>
            <a:ext cx="11772900" cy="6400800"/>
          </a:xfrm>
          <a:prstGeom prst="rect">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4CFF2CAC-AD21-48FA-AD68-A643AAA6A8C4}"/>
              </a:ext>
            </a:extLst>
          </p:cNvPr>
          <p:cNvCxnSpPr>
            <a:cxnSpLocks/>
          </p:cNvCxnSpPr>
          <p:nvPr userDrawn="1"/>
        </p:nvCxnSpPr>
        <p:spPr>
          <a:xfrm>
            <a:off x="228600" y="2415910"/>
            <a:ext cx="4022558"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199" y="1371600"/>
            <a:ext cx="3619501" cy="877824"/>
          </a:xfrm>
        </p:spPr>
        <p:txBody>
          <a:bodyPr/>
          <a:lstStyle>
            <a:lvl1pPr>
              <a:lnSpc>
                <a:spcPts val="4320"/>
              </a:lnSpc>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512255900"/>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lette Star of the show">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anchor="t" anchorCtr="0">
            <a:normAutofit/>
          </a:bodyPr>
          <a:lstStyle>
            <a:lvl1pPr>
              <a:lnSpc>
                <a:spcPts val="4000"/>
              </a:lnSpc>
              <a:defRPr sz="3200"/>
            </a:lvl1pPr>
          </a:lstStyle>
          <a:p>
            <a:r>
              <a:rPr lang="en-US" dirty="0"/>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a:lstStyle>
            <a:lvl1pPr>
              <a:defRPr sz="2000"/>
            </a:lvl1pPr>
          </a:lstStyle>
          <a:p>
            <a:endParaRPr lang="en-US" dirty="0"/>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a:lstStyle>
            <a:lvl1pPr>
              <a:defRPr sz="2000"/>
            </a:lvl1pPr>
          </a:lstStyle>
          <a:p>
            <a:endParaRPr lang="en-US" dirty="0"/>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a:lstStyle>
            <a:lvl1pPr>
              <a:defRPr sz="2000"/>
            </a:lvl1pPr>
          </a:lstStyle>
          <a:p>
            <a:endParaRPr lang="en-US" dirty="0"/>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a:lstStyle>
            <a:lvl1pPr>
              <a:defRPr sz="2000"/>
            </a:lvl1pPr>
          </a:lstStyle>
          <a:p>
            <a:endParaRPr lang="en-US" dirty="0"/>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a:lstStyle>
            <a:lvl1pPr>
              <a:defRPr sz="2000"/>
            </a:lvl1pPr>
          </a:lstStyle>
          <a:p>
            <a:endParaRPr lang="en-US" dirty="0"/>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a:lstStyle>
            <a:lvl1pPr>
              <a:defRPr sz="2000"/>
            </a:lvl1pPr>
          </a:lstStyle>
          <a:p>
            <a:endParaRPr lang="en-US" dirty="0"/>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a:lstStyle>
            <a:lvl1pPr>
              <a:defRPr sz="2000"/>
            </a:lvl1pPr>
          </a:lstStyle>
          <a:p>
            <a:endParaRPr lang="en-US" dirty="0"/>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a:lstStyle>
            <a:lvl1pPr>
              <a:defRPr sz="2000"/>
            </a:lvl1pPr>
          </a:lstStyle>
          <a:p>
            <a:endParaRPr lang="en-US" dirty="0"/>
          </a:p>
        </p:txBody>
      </p:sp>
    </p:spTree>
    <p:extLst>
      <p:ext uri="{BB962C8B-B14F-4D97-AF65-F5344CB8AC3E}">
        <p14:creationId xmlns:p14="http://schemas.microsoft.com/office/powerpoint/2010/main" val="1553920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mersive palette Star of the show">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462B86F-90E5-425E-9F83-8477D8111E1D}"/>
              </a:ext>
            </a:extLst>
          </p:cNvPr>
          <p:cNvSpPr/>
          <p:nvPr userDrawn="1"/>
        </p:nvSpPr>
        <p:spPr>
          <a:xfrm>
            <a:off x="0" y="495300"/>
            <a:ext cx="6057900" cy="133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F5269853-3C2C-4F9C-B1BB-E00F7A1DB9E1}"/>
              </a:ext>
            </a:extLst>
          </p:cNvPr>
          <p:cNvSpPr/>
          <p:nvPr userDrawn="1"/>
        </p:nvSpPr>
        <p:spPr>
          <a:xfrm>
            <a:off x="6530703" y="495300"/>
            <a:ext cx="2931587" cy="262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3759D58-52AF-4785-8A33-F528F46D88A3}"/>
              </a:ext>
            </a:extLst>
          </p:cNvPr>
          <p:cNvSpPr/>
          <p:nvPr userDrawn="1"/>
        </p:nvSpPr>
        <p:spPr>
          <a:xfrm>
            <a:off x="8852618" y="3863713"/>
            <a:ext cx="2921000" cy="259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AD3E0F4-EC0D-43C2-AC84-A53134C8566E}"/>
              </a:ext>
            </a:extLst>
          </p:cNvPr>
          <p:cNvSpPr/>
          <p:nvPr userDrawn="1"/>
        </p:nvSpPr>
        <p:spPr>
          <a:xfrm>
            <a:off x="228600" y="241300"/>
            <a:ext cx="11772900" cy="6400800"/>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199" y="914400"/>
            <a:ext cx="5638801" cy="1572126"/>
          </a:xfrm>
        </p:spPr>
        <p:txBody>
          <a:bodyPr anchor="t" anchorCtr="0">
            <a:noAutofit/>
          </a:bodyPr>
          <a:lstStyle>
            <a:lvl1pPr>
              <a:defRPr>
                <a:solidFill>
                  <a:schemeClr val="tx1"/>
                </a:solidFill>
              </a:defRPr>
            </a:lvl1pPr>
          </a:lstStyle>
          <a:p>
            <a:r>
              <a:rPr lang="en-US" dirty="0"/>
              <a:t>Click to edit Master title style</a:t>
            </a:r>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2489200"/>
            <a:ext cx="5202936" cy="3547872"/>
          </a:xfrm>
          <a:prstGeom prst="rect">
            <a:avLst/>
          </a:prstGeom>
        </p:spPr>
        <p:txBody>
          <a:bodyPr/>
          <a:lstStyle>
            <a:lvl1pPr marL="0" indent="0">
              <a:lnSpc>
                <a:spcPts val="3000"/>
              </a:lnSpc>
              <a:spcBef>
                <a:spcPts val="0"/>
              </a:spcBef>
              <a:buNone/>
              <a:defRPr sz="18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6997700" y="914400"/>
            <a:ext cx="4334256" cy="5093208"/>
          </a:xfrm>
          <a:prstGeom prst="rect">
            <a:avLst/>
          </a:prstGeom>
          <a:solidFill>
            <a:schemeClr val="accent3"/>
          </a:solidFill>
        </p:spPr>
        <p:txBody>
          <a:bodyPr anchor="ctr"/>
          <a:lstStyle>
            <a:lvl1pPr marL="0" indent="0" algn="ctr">
              <a:buNone/>
              <a:defRPr/>
            </a:lvl1pPr>
          </a:lstStyle>
          <a:p>
            <a:endParaRPr lang="en-US" dirty="0"/>
          </a:p>
        </p:txBody>
      </p:sp>
    </p:spTree>
    <p:extLst>
      <p:ext uri="{BB962C8B-B14F-4D97-AF65-F5344CB8AC3E}">
        <p14:creationId xmlns:p14="http://schemas.microsoft.com/office/powerpoint/2010/main" val="3180366801"/>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10904-DE8F-4B8E-99C6-5AFA03672FFA}" type="datetimeFigureOut">
              <a:rPr lang="en-US" smtClean="0"/>
              <a:t>4/13/2022</a:t>
            </a:fld>
            <a:endParaRPr lang="en-US" dirty="0"/>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FADE3-B84E-4AF7-91CC-AB47E1A43619}" type="slidenum">
              <a:rPr lang="en-US" smtClean="0"/>
              <a:t>‹#›</a:t>
            </a:fld>
            <a:endParaRPr lang="en-US" dirty="0"/>
          </a:p>
        </p:txBody>
      </p:sp>
    </p:spTree>
    <p:extLst>
      <p:ext uri="{BB962C8B-B14F-4D97-AF65-F5344CB8AC3E}">
        <p14:creationId xmlns:p14="http://schemas.microsoft.com/office/powerpoint/2010/main" val="2263488725"/>
      </p:ext>
    </p:extLst>
  </p:cSld>
  <p:clrMap bg1="lt1" tx1="dk1" bg2="lt2" tx2="dk2" accent1="accent1" accent2="accent2" accent3="accent3" accent4="accent4" accent5="accent5" accent6="accent6" hlink="hlink" folHlink="folHlink"/>
  <p:sldLayoutIdLst>
    <p:sldLayoutId id="2147483688" r:id="rId1"/>
    <p:sldLayoutId id="2147483700" r:id="rId2"/>
    <p:sldLayoutId id="2147483701" r:id="rId3"/>
    <p:sldLayoutId id="2147483702" r:id="rId4"/>
    <p:sldLayoutId id="2147483662" r:id="rId5"/>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10904-DE8F-4B8E-99C6-5AFA03672FFA}" type="datetimeFigureOut">
              <a:rPr lang="en-US" smtClean="0"/>
              <a:t>4/13/2022</a:t>
            </a:fld>
            <a:endParaRPr lang="en-US" dirty="0"/>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FADE3-B84E-4AF7-91CC-AB47E1A43619}" type="slidenum">
              <a:rPr lang="en-US" smtClean="0"/>
              <a:t>‹#›</a:t>
            </a:fld>
            <a:endParaRPr lang="en-US" dirty="0"/>
          </a:p>
        </p:txBody>
      </p:sp>
    </p:spTree>
    <p:extLst>
      <p:ext uri="{BB962C8B-B14F-4D97-AF65-F5344CB8AC3E}">
        <p14:creationId xmlns:p14="http://schemas.microsoft.com/office/powerpoint/2010/main" val="2911603562"/>
      </p:ext>
    </p:extLst>
  </p:cSld>
  <p:clrMap bg1="lt1" tx1="dk1" bg2="lt2" tx2="dk2" accent1="accent1" accent2="accent2" accent3="accent3" accent4="accent4" accent5="accent5" accent6="accent6" hlink="hlink" folHlink="folHlink"/>
  <p:sldLayoutIdLst>
    <p:sldLayoutId id="2147483729" r:id="rId1"/>
    <p:sldLayoutId id="2147483711" r:id="rId2"/>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10904-DE8F-4B8E-99C6-5AFA03672FFA}" type="datetimeFigureOut">
              <a:rPr lang="en-US" smtClean="0"/>
              <a:t>4/13/2022</a:t>
            </a:fld>
            <a:endParaRPr lang="en-US" dirty="0"/>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FADE3-B84E-4AF7-91CC-AB47E1A43619}" type="slidenum">
              <a:rPr lang="en-US" smtClean="0"/>
              <a:t>‹#›</a:t>
            </a:fld>
            <a:endParaRPr lang="en-US" dirty="0"/>
          </a:p>
        </p:txBody>
      </p:sp>
    </p:spTree>
    <p:extLst>
      <p:ext uri="{BB962C8B-B14F-4D97-AF65-F5344CB8AC3E}">
        <p14:creationId xmlns:p14="http://schemas.microsoft.com/office/powerpoint/2010/main" val="1044508539"/>
      </p:ext>
    </p:extLst>
  </p:cSld>
  <p:clrMap bg1="lt1" tx1="dk1" bg2="lt2" tx2="dk2" accent1="accent1" accent2="accent2" accent3="accent3" accent4="accent4" accent5="accent5" accent6="accent6" hlink="hlink" folHlink="folHlink"/>
  <p:sldLayoutIdLst>
    <p:sldLayoutId id="2147483730" r:id="rId1"/>
    <p:sldLayoutId id="2147483723" r:id="rId2"/>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10904-DE8F-4B8E-99C6-5AFA03672FFA}" type="datetimeFigureOut">
              <a:rPr lang="en-US" smtClean="0"/>
              <a:t>4/13/2022</a:t>
            </a:fld>
            <a:endParaRPr lang="en-US" dirty="0"/>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FADE3-B84E-4AF7-91CC-AB47E1A43619}" type="slidenum">
              <a:rPr lang="en-US" smtClean="0"/>
              <a:t>‹#›</a:t>
            </a:fld>
            <a:endParaRPr lang="en-US" dirty="0"/>
          </a:p>
        </p:txBody>
      </p:sp>
    </p:spTree>
    <p:extLst>
      <p:ext uri="{BB962C8B-B14F-4D97-AF65-F5344CB8AC3E}">
        <p14:creationId xmlns:p14="http://schemas.microsoft.com/office/powerpoint/2010/main" val="2032013640"/>
      </p:ext>
    </p:extLst>
  </p:cSld>
  <p:clrMap bg1="lt1" tx1="dk1" bg2="lt2" tx2="dk2" accent1="accent1" accent2="accent2" accent3="accent3" accent4="accent4" accent5="accent5" accent6="accent6" hlink="hlink" folHlink="folHlink"/>
  <p:sldLayoutIdLst>
    <p:sldLayoutId id="2147483731" r:id="rId1"/>
    <p:sldLayoutId id="2147483704" r:id="rId2"/>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srcRect/>
          <a:stretch/>
        </p:blipFill>
        <p:spPr>
          <a:xfrm>
            <a:off x="0" y="290946"/>
            <a:ext cx="12191550" cy="6857999"/>
          </a:xfrm>
        </p:spPr>
      </p:pic>
      <p:sp>
        <p:nvSpPr>
          <p:cNvPr id="4" name="Title 3">
            <a:extLst>
              <a:ext uri="{FF2B5EF4-FFF2-40B4-BE49-F238E27FC236}">
                <a16:creationId xmlns:a16="http://schemas.microsoft.com/office/drawing/2014/main" id="{08347D8D-E852-43D5-858E-2D01BE57FA93}"/>
              </a:ext>
            </a:extLst>
          </p:cNvPr>
          <p:cNvSpPr>
            <a:spLocks noGrp="1"/>
          </p:cNvSpPr>
          <p:nvPr>
            <p:ph type="title"/>
          </p:nvPr>
        </p:nvSpPr>
        <p:spPr>
          <a:xfrm>
            <a:off x="72494" y="608051"/>
            <a:ext cx="6581554" cy="1371600"/>
          </a:xfrm>
        </p:spPr>
        <p:txBody>
          <a:bodyPr anchor="t" anchorCtr="0">
            <a:noAutofit/>
          </a:bodyPr>
          <a:lstStyle/>
          <a:p>
            <a:pPr>
              <a:lnSpc>
                <a:spcPts val="2800"/>
              </a:lnSpc>
            </a:pPr>
            <a:r>
              <a:rPr lang="en-US" sz="2000" b="1" dirty="0"/>
              <a:t>75 Years of independence &amp; agriculture</a:t>
            </a:r>
            <a:br>
              <a:rPr lang="en-US" sz="2000" dirty="0"/>
            </a:br>
            <a:r>
              <a:rPr lang="en-US" sz="1600" dirty="0"/>
              <a:t>training &amp; webinar, agriculture desk, aipsn</a:t>
            </a:r>
            <a:endParaRPr lang="en-US" sz="2000" dirty="0"/>
          </a:p>
        </p:txBody>
      </p:sp>
      <p:sp>
        <p:nvSpPr>
          <p:cNvPr id="6" name="Title 3">
            <a:extLst>
              <a:ext uri="{FF2B5EF4-FFF2-40B4-BE49-F238E27FC236}">
                <a16:creationId xmlns:a16="http://schemas.microsoft.com/office/drawing/2014/main" id="{D4D1C8F1-F313-49D8-88E6-1B7E7B95F783}"/>
              </a:ext>
            </a:extLst>
          </p:cNvPr>
          <p:cNvSpPr txBox="1">
            <a:spLocks/>
          </p:cNvSpPr>
          <p:nvPr/>
        </p:nvSpPr>
        <p:spPr>
          <a:xfrm>
            <a:off x="2829936" y="5881254"/>
            <a:ext cx="4526827" cy="1371600"/>
          </a:xfrm>
          <a:prstGeom prst="rect">
            <a:avLst/>
          </a:prstGeom>
        </p:spPr>
        <p:txBody>
          <a:bodyPr vert="horz" lIns="91440" tIns="45720" rIns="91440" bIns="45720" rtlCol="0" anchor="t" anchorCtr="0">
            <a:noAutofit/>
          </a:bodyPr>
          <a:lstStyle>
            <a:lvl1pPr algn="l" defTabSz="914400" rtl="0" eaLnBrk="1" latinLnBrk="0" hangingPunct="1">
              <a:lnSpc>
                <a:spcPts val="4600"/>
              </a:lnSpc>
              <a:spcBef>
                <a:spcPct val="0"/>
              </a:spcBef>
              <a:buNone/>
              <a:defRPr sz="3600" kern="1200" cap="all" baseline="0">
                <a:solidFill>
                  <a:schemeClr val="bg1"/>
                </a:solidFill>
                <a:latin typeface="+mj-lt"/>
                <a:ea typeface="+mj-ea"/>
                <a:cs typeface="+mj-cs"/>
              </a:defRPr>
            </a:lvl1pPr>
          </a:lstStyle>
          <a:p>
            <a:pPr>
              <a:lnSpc>
                <a:spcPts val="2500"/>
              </a:lnSpc>
            </a:pPr>
            <a:r>
              <a:rPr lang="en-US" sz="2000" dirty="0"/>
              <a:t>RAGHUNATH.TP</a:t>
            </a:r>
          </a:p>
          <a:p>
            <a:pPr>
              <a:lnSpc>
                <a:spcPts val="2500"/>
              </a:lnSpc>
            </a:pPr>
            <a:r>
              <a:rPr lang="en-US" sz="2000" dirty="0"/>
              <a:t>PONDICHERRY SCIENCE FORUM</a:t>
            </a:r>
          </a:p>
          <a:p>
            <a:pPr>
              <a:lnSpc>
                <a:spcPts val="2500"/>
              </a:lnSpc>
            </a:pPr>
            <a:r>
              <a:rPr lang="en-US" sz="2000" dirty="0"/>
              <a:t>13 APRIL 2022</a:t>
            </a:r>
          </a:p>
        </p:txBody>
      </p:sp>
      <p:sp>
        <p:nvSpPr>
          <p:cNvPr id="7" name="Title 3">
            <a:extLst>
              <a:ext uri="{FF2B5EF4-FFF2-40B4-BE49-F238E27FC236}">
                <a16:creationId xmlns:a16="http://schemas.microsoft.com/office/drawing/2014/main" id="{94A7EB7E-7983-4096-8B7F-A5FDC42E31EC}"/>
              </a:ext>
            </a:extLst>
          </p:cNvPr>
          <p:cNvSpPr txBox="1">
            <a:spLocks/>
          </p:cNvSpPr>
          <p:nvPr/>
        </p:nvSpPr>
        <p:spPr>
          <a:xfrm>
            <a:off x="1770611" y="3133898"/>
            <a:ext cx="8171411" cy="1744452"/>
          </a:xfrm>
          <a:prstGeom prst="rect">
            <a:avLst/>
          </a:prstGeom>
        </p:spPr>
        <p:txBody>
          <a:bodyPr vert="horz" lIns="91440" tIns="45720" rIns="91440" bIns="45720" rtlCol="0" anchor="t" anchorCtr="0">
            <a:noAutofit/>
          </a:bodyPr>
          <a:lstStyle>
            <a:lvl1pPr algn="l" defTabSz="914400" rtl="0" eaLnBrk="1" latinLnBrk="0" hangingPunct="1">
              <a:lnSpc>
                <a:spcPts val="4600"/>
              </a:lnSpc>
              <a:spcBef>
                <a:spcPct val="0"/>
              </a:spcBef>
              <a:buNone/>
              <a:defRPr sz="3600" kern="1200" cap="all" baseline="0">
                <a:solidFill>
                  <a:schemeClr val="bg1"/>
                </a:solidFill>
                <a:latin typeface="+mj-lt"/>
                <a:ea typeface="+mj-ea"/>
                <a:cs typeface="+mj-cs"/>
              </a:defRPr>
            </a:lvl1pPr>
          </a:lstStyle>
          <a:p>
            <a:pPr>
              <a:lnSpc>
                <a:spcPts val="4400"/>
              </a:lnSpc>
            </a:pPr>
            <a:r>
              <a:rPr lang="en-US" b="1" dirty="0"/>
              <a:t>Future of sustainable agriculture – role of THE </a:t>
            </a:r>
            <a:r>
              <a:rPr lang="en-US" b="1" dirty="0" err="1"/>
              <a:t>psm</a:t>
            </a:r>
            <a:endParaRPr lang="en-US" b="1" dirty="0"/>
          </a:p>
        </p:txBody>
      </p:sp>
    </p:spTree>
    <p:extLst>
      <p:ext uri="{BB962C8B-B14F-4D97-AF65-F5344CB8AC3E}">
        <p14:creationId xmlns:p14="http://schemas.microsoft.com/office/powerpoint/2010/main" val="1558315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nd hd Indian Farmer Png - Drawing Of Indian Farmer, Transparent Png.is  free png image. Download and use it for your non-commercial proj… |  Drawings, Free png, Png">
            <a:extLst>
              <a:ext uri="{FF2B5EF4-FFF2-40B4-BE49-F238E27FC236}">
                <a16:creationId xmlns:a16="http://schemas.microsoft.com/office/drawing/2014/main" id="{2CA598C9-0E26-48D9-BD7E-F492EC6F6FE8}"/>
              </a:ext>
            </a:extLst>
          </p:cNvPr>
          <p:cNvPicPr>
            <a:picLocks noGrp="1" noChangeAspect="1" noChangeArrowheads="1"/>
          </p:cNvPicPr>
          <p:nvPr>
            <p:ph type="pic" sz="quarter" idx="13"/>
          </p:nvPr>
        </p:nvPicPr>
        <p:blipFill rotWithShape="1">
          <a:blip r:embed="rId3">
            <a:extLst>
              <a:ext uri="{28A0092B-C50C-407E-A947-70E740481C1C}">
                <a14:useLocalDpi xmlns:a14="http://schemas.microsoft.com/office/drawing/2010/main" val="0"/>
              </a:ext>
            </a:extLst>
          </a:blip>
          <a:srcRect t="-571" b="2415"/>
          <a:stretch/>
        </p:blipFill>
        <p:spPr bwMode="auto">
          <a:xfrm>
            <a:off x="7610993" y="3566160"/>
            <a:ext cx="4522817" cy="329184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descr="Shaded overlay">
            <a:extLst>
              <a:ext uri="{FF2B5EF4-FFF2-40B4-BE49-F238E27FC236}">
                <a16:creationId xmlns:a16="http://schemas.microsoft.com/office/drawing/2014/main" id="{558C501A-DC1F-4BA4-BFFA-44EF8845A384}"/>
              </a:ext>
            </a:extLst>
          </p:cNvPr>
          <p:cNvSpPr/>
          <p:nvPr/>
        </p:nvSpPr>
        <p:spPr>
          <a:xfrm>
            <a:off x="0" y="58190"/>
            <a:ext cx="12192000" cy="7115695"/>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B43F7E3B-CE99-4770-8587-6554C15693F8}"/>
              </a:ext>
            </a:extLst>
          </p:cNvPr>
          <p:cNvSpPr>
            <a:spLocks noGrp="1"/>
          </p:cNvSpPr>
          <p:nvPr>
            <p:ph type="body" sz="quarter" idx="14"/>
          </p:nvPr>
        </p:nvSpPr>
        <p:spPr>
          <a:xfrm>
            <a:off x="58190" y="475489"/>
            <a:ext cx="8366482" cy="6324322"/>
          </a:xfrm>
        </p:spPr>
        <p:txBody>
          <a:bodyPr/>
          <a:lstStyle/>
          <a:p>
            <a:pPr>
              <a:lnSpc>
                <a:spcPts val="3900"/>
              </a:lnSpc>
              <a:spcBef>
                <a:spcPts val="1200"/>
              </a:spcBef>
              <a:spcAft>
                <a:spcPts val="1200"/>
              </a:spcAft>
            </a:pPr>
            <a:r>
              <a:rPr lang="en-US" sz="3200" dirty="0"/>
              <a:t>Merits and demerits of GR – Already dealt in the AIPSN Paper.</a:t>
            </a:r>
          </a:p>
          <a:p>
            <a:endParaRPr lang="en-US" sz="3200" dirty="0"/>
          </a:p>
          <a:p>
            <a:pPr>
              <a:lnSpc>
                <a:spcPts val="3600"/>
              </a:lnSpc>
            </a:pPr>
            <a:r>
              <a:rPr lang="en-US" sz="3200" dirty="0"/>
              <a:t>GR did not solve the poverty / malnutrition (India 101 / 160 in world hunger index – 2021)</a:t>
            </a:r>
          </a:p>
          <a:p>
            <a:endParaRPr lang="en-US" sz="3200" dirty="0"/>
          </a:p>
          <a:p>
            <a:r>
              <a:rPr lang="en-US" sz="3200" dirty="0"/>
              <a:t>Since the GR , worldwide agriculture has been characterized by a typical top–down approach. </a:t>
            </a:r>
          </a:p>
          <a:p>
            <a:endParaRPr lang="en-US" sz="3200" dirty="0"/>
          </a:p>
          <a:p>
            <a:r>
              <a:rPr lang="en-US" sz="3200" dirty="0"/>
              <a:t>The degree of autonomy, creativity, and responsibility of farmers has been limited by the continuous external inputs of chemicals, machinery, advice, subsidies and knowledge. </a:t>
            </a:r>
          </a:p>
          <a:p>
            <a:endParaRPr lang="en-US" sz="1600" dirty="0"/>
          </a:p>
        </p:txBody>
      </p:sp>
    </p:spTree>
    <p:extLst>
      <p:ext uri="{BB962C8B-B14F-4D97-AF65-F5344CB8AC3E}">
        <p14:creationId xmlns:p14="http://schemas.microsoft.com/office/powerpoint/2010/main" val="3898511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nd hd Indian Farmer Png - Drawing Of Indian Farmer, Transparent Png.is  free png image. Download and use it for your non-commercial proj… |  Drawings, Free png, Png">
            <a:extLst>
              <a:ext uri="{FF2B5EF4-FFF2-40B4-BE49-F238E27FC236}">
                <a16:creationId xmlns:a16="http://schemas.microsoft.com/office/drawing/2014/main" id="{2CA598C9-0E26-48D9-BD7E-F492EC6F6FE8}"/>
              </a:ext>
            </a:extLst>
          </p:cNvPr>
          <p:cNvPicPr>
            <a:picLocks noGrp="1" noChangeAspect="1" noChangeArrowheads="1"/>
          </p:cNvPicPr>
          <p:nvPr>
            <p:ph type="pic" sz="quarter" idx="13"/>
          </p:nvPr>
        </p:nvPicPr>
        <p:blipFill rotWithShape="1">
          <a:blip r:embed="rId3">
            <a:extLst>
              <a:ext uri="{28A0092B-C50C-407E-A947-70E740481C1C}">
                <a14:useLocalDpi xmlns:a14="http://schemas.microsoft.com/office/drawing/2010/main" val="0"/>
              </a:ext>
            </a:extLst>
          </a:blip>
          <a:srcRect t="-571" b="2415"/>
          <a:stretch/>
        </p:blipFill>
        <p:spPr bwMode="auto">
          <a:xfrm>
            <a:off x="7610993" y="3566160"/>
            <a:ext cx="4522817" cy="329184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descr="Shaded overlay">
            <a:extLst>
              <a:ext uri="{FF2B5EF4-FFF2-40B4-BE49-F238E27FC236}">
                <a16:creationId xmlns:a16="http://schemas.microsoft.com/office/drawing/2014/main" id="{558C501A-DC1F-4BA4-BFFA-44EF8845A384}"/>
              </a:ext>
            </a:extLst>
          </p:cNvPr>
          <p:cNvSpPr/>
          <p:nvPr/>
        </p:nvSpPr>
        <p:spPr>
          <a:xfrm>
            <a:off x="0" y="58190"/>
            <a:ext cx="12192000" cy="7115695"/>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B43F7E3B-CE99-4770-8587-6554C15693F8}"/>
              </a:ext>
            </a:extLst>
          </p:cNvPr>
          <p:cNvSpPr>
            <a:spLocks noGrp="1"/>
          </p:cNvSpPr>
          <p:nvPr>
            <p:ph type="body" sz="quarter" idx="14"/>
          </p:nvPr>
        </p:nvSpPr>
        <p:spPr>
          <a:xfrm>
            <a:off x="143534" y="353568"/>
            <a:ext cx="7866610" cy="6504432"/>
          </a:xfrm>
        </p:spPr>
        <p:txBody>
          <a:bodyPr/>
          <a:lstStyle/>
          <a:p>
            <a:endParaRPr lang="en-US" sz="3200" dirty="0"/>
          </a:p>
          <a:p>
            <a:r>
              <a:rPr lang="en-US" sz="3200" dirty="0"/>
              <a:t>They have also lost control over essential resources due to the concentration of power in the mechanical, seed, chemical, processing, and distribution industries.</a:t>
            </a:r>
          </a:p>
          <a:p>
            <a:endParaRPr lang="en-US" sz="3200" dirty="0"/>
          </a:p>
          <a:p>
            <a:r>
              <a:rPr lang="en-US" sz="3200" dirty="0"/>
              <a:t>GR- Second Phase? </a:t>
            </a:r>
          </a:p>
          <a:p>
            <a:endParaRPr lang="en-US" sz="3200" dirty="0"/>
          </a:p>
          <a:p>
            <a:r>
              <a:rPr lang="en-US" sz="3200" dirty="0"/>
              <a:t>With the introduction of advanced techniques, such as genetic engineering, nanotechnology, precision agriculture, sensors, satellites, and robotics, innovation has become increasingly sophisticated and its development even more disconnected from farmers</a:t>
            </a:r>
            <a:endParaRPr lang="en-US" sz="2800" dirty="0"/>
          </a:p>
        </p:txBody>
      </p:sp>
    </p:spTree>
    <p:extLst>
      <p:ext uri="{BB962C8B-B14F-4D97-AF65-F5344CB8AC3E}">
        <p14:creationId xmlns:p14="http://schemas.microsoft.com/office/powerpoint/2010/main" val="1641946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nd hd Indian Farmer Png - Drawing Of Indian Farmer, Transparent Png.is  free png image. Download and use it for your non-commercial proj… |  Drawings, Free png, Png">
            <a:extLst>
              <a:ext uri="{FF2B5EF4-FFF2-40B4-BE49-F238E27FC236}">
                <a16:creationId xmlns:a16="http://schemas.microsoft.com/office/drawing/2014/main" id="{2CA598C9-0E26-48D9-BD7E-F492EC6F6FE8}"/>
              </a:ext>
            </a:extLst>
          </p:cNvPr>
          <p:cNvPicPr>
            <a:picLocks noGrp="1" noChangeAspect="1" noChangeArrowheads="1"/>
          </p:cNvPicPr>
          <p:nvPr>
            <p:ph type="pic" sz="quarter" idx="13"/>
          </p:nvPr>
        </p:nvPicPr>
        <p:blipFill rotWithShape="1">
          <a:blip r:embed="rId3">
            <a:extLst>
              <a:ext uri="{28A0092B-C50C-407E-A947-70E740481C1C}">
                <a14:useLocalDpi xmlns:a14="http://schemas.microsoft.com/office/drawing/2010/main" val="0"/>
              </a:ext>
            </a:extLst>
          </a:blip>
          <a:srcRect t="-571" b="2415"/>
          <a:stretch/>
        </p:blipFill>
        <p:spPr bwMode="auto">
          <a:xfrm>
            <a:off x="7610993" y="3566160"/>
            <a:ext cx="4522817" cy="329184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descr="Shaded overlay">
            <a:extLst>
              <a:ext uri="{FF2B5EF4-FFF2-40B4-BE49-F238E27FC236}">
                <a16:creationId xmlns:a16="http://schemas.microsoft.com/office/drawing/2014/main" id="{558C501A-DC1F-4BA4-BFFA-44EF8845A384}"/>
              </a:ext>
            </a:extLst>
          </p:cNvPr>
          <p:cNvSpPr/>
          <p:nvPr/>
        </p:nvSpPr>
        <p:spPr>
          <a:xfrm>
            <a:off x="0" y="58190"/>
            <a:ext cx="12192000" cy="7115695"/>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B43F7E3B-CE99-4770-8587-6554C15693F8}"/>
              </a:ext>
            </a:extLst>
          </p:cNvPr>
          <p:cNvSpPr>
            <a:spLocks noGrp="1"/>
          </p:cNvSpPr>
          <p:nvPr>
            <p:ph type="body" sz="quarter" idx="14"/>
          </p:nvPr>
        </p:nvSpPr>
        <p:spPr>
          <a:xfrm>
            <a:off x="143534" y="353568"/>
            <a:ext cx="7866610" cy="6504432"/>
          </a:xfrm>
        </p:spPr>
        <p:txBody>
          <a:bodyPr/>
          <a:lstStyle/>
          <a:p>
            <a:r>
              <a:rPr lang="en-US" sz="3200" b="1" dirty="0"/>
              <a:t>THE ALTERNATIVE</a:t>
            </a:r>
          </a:p>
          <a:p>
            <a:endParaRPr lang="en-US" sz="2400" dirty="0"/>
          </a:p>
          <a:p>
            <a:r>
              <a:rPr lang="en-US" sz="2400" b="1" dirty="0"/>
              <a:t>Agroecology</a:t>
            </a:r>
            <a:r>
              <a:rPr lang="en-US" sz="2400" dirty="0"/>
              <a:t> represents an innovative paradigm of agriculture in which external inputs are minimized, and the assets of the farm are greatly valued.</a:t>
            </a:r>
          </a:p>
          <a:p>
            <a:endParaRPr lang="en-US" sz="2400" dirty="0"/>
          </a:p>
          <a:p>
            <a:r>
              <a:rPr lang="en-US" sz="2400" dirty="0"/>
              <a:t>Agroecological production relies on the farmers’ direct management of resources and on their active engagement in the agricultural knowledge and innovation system</a:t>
            </a:r>
          </a:p>
          <a:p>
            <a:endParaRPr lang="en-US" sz="2400" dirty="0"/>
          </a:p>
          <a:p>
            <a:r>
              <a:rPr lang="en-US" sz="2400" dirty="0"/>
              <a:t>A systemic ecological approach is adopted in order to understand the relations between living organisms and their environment. This fosters the processes that move the agroecosystem closer to a natural, mature, relatively stable, and self-sustaining ecosystem, able to maintain productivity without external inputs </a:t>
            </a:r>
            <a:endParaRPr lang="en-US" sz="3200" dirty="0"/>
          </a:p>
        </p:txBody>
      </p:sp>
    </p:spTree>
    <p:extLst>
      <p:ext uri="{BB962C8B-B14F-4D97-AF65-F5344CB8AC3E}">
        <p14:creationId xmlns:p14="http://schemas.microsoft.com/office/powerpoint/2010/main" val="137194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nd hd Indian Farmer Png - Drawing Of Indian Farmer, Transparent Png.is  free png image. Download and use it for your non-commercial proj… |  Drawings, Free png, Png">
            <a:extLst>
              <a:ext uri="{FF2B5EF4-FFF2-40B4-BE49-F238E27FC236}">
                <a16:creationId xmlns:a16="http://schemas.microsoft.com/office/drawing/2014/main" id="{2CA598C9-0E26-48D9-BD7E-F492EC6F6FE8}"/>
              </a:ext>
            </a:extLst>
          </p:cNvPr>
          <p:cNvPicPr>
            <a:picLocks noGrp="1" noChangeAspect="1" noChangeArrowheads="1"/>
          </p:cNvPicPr>
          <p:nvPr>
            <p:ph type="pic" sz="quarter" idx="13"/>
          </p:nvPr>
        </p:nvPicPr>
        <p:blipFill rotWithShape="1">
          <a:blip r:embed="rId3">
            <a:extLst>
              <a:ext uri="{28A0092B-C50C-407E-A947-70E740481C1C}">
                <a14:useLocalDpi xmlns:a14="http://schemas.microsoft.com/office/drawing/2010/main" val="0"/>
              </a:ext>
            </a:extLst>
          </a:blip>
          <a:srcRect t="-571" b="2415"/>
          <a:stretch/>
        </p:blipFill>
        <p:spPr bwMode="auto">
          <a:xfrm>
            <a:off x="7610993" y="3566160"/>
            <a:ext cx="4522817" cy="329184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descr="Shaded overlay">
            <a:extLst>
              <a:ext uri="{FF2B5EF4-FFF2-40B4-BE49-F238E27FC236}">
                <a16:creationId xmlns:a16="http://schemas.microsoft.com/office/drawing/2014/main" id="{558C501A-DC1F-4BA4-BFFA-44EF8845A384}"/>
              </a:ext>
            </a:extLst>
          </p:cNvPr>
          <p:cNvSpPr/>
          <p:nvPr/>
        </p:nvSpPr>
        <p:spPr>
          <a:xfrm>
            <a:off x="0" y="58190"/>
            <a:ext cx="12192000" cy="7115695"/>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B43F7E3B-CE99-4770-8587-6554C15693F8}"/>
              </a:ext>
            </a:extLst>
          </p:cNvPr>
          <p:cNvSpPr>
            <a:spLocks noGrp="1"/>
          </p:cNvSpPr>
          <p:nvPr>
            <p:ph type="body" sz="quarter" idx="14"/>
          </p:nvPr>
        </p:nvSpPr>
        <p:spPr>
          <a:xfrm>
            <a:off x="143534" y="353568"/>
            <a:ext cx="7866610" cy="6504432"/>
          </a:xfrm>
        </p:spPr>
        <p:txBody>
          <a:bodyPr/>
          <a:lstStyle/>
          <a:p>
            <a:r>
              <a:rPr lang="en-US" sz="2800" dirty="0"/>
              <a:t>AE is “the practice of science with people” and stress that participation is at the core of any single process.</a:t>
            </a:r>
          </a:p>
          <a:p>
            <a:endParaRPr lang="en-US" sz="2800" dirty="0"/>
          </a:p>
          <a:p>
            <a:r>
              <a:rPr lang="en-US" sz="2800" dirty="0"/>
              <a:t>Agroecology implies the promotion of practices that </a:t>
            </a:r>
          </a:p>
          <a:p>
            <a:endParaRPr lang="en-US" sz="2800" dirty="0"/>
          </a:p>
          <a:p>
            <a:pPr marL="514350" indent="-514350">
              <a:buAutoNum type="romanLcParenBoth"/>
            </a:pPr>
            <a:r>
              <a:rPr lang="en-US" sz="2800" dirty="0"/>
              <a:t>fit the local contexts in which they are implemented, </a:t>
            </a:r>
          </a:p>
          <a:p>
            <a:pPr marL="514350" indent="-514350">
              <a:buAutoNum type="romanLcParenBoth"/>
            </a:pPr>
            <a:r>
              <a:rPr lang="en-US" sz="2800" dirty="0"/>
              <a:t>foster the autonomy and skills of the communities involved (as is the case with the participatory research network </a:t>
            </a:r>
          </a:p>
          <a:p>
            <a:pPr marL="514350" indent="-514350">
              <a:buAutoNum type="romanLcParenBoth"/>
            </a:pPr>
            <a:r>
              <a:rPr lang="en-US" sz="2800" dirty="0"/>
              <a:t>profit from locally produced resources, included local opinions regarding sustainability.</a:t>
            </a:r>
          </a:p>
          <a:p>
            <a:endParaRPr lang="en-US" sz="3600" dirty="0"/>
          </a:p>
        </p:txBody>
      </p:sp>
    </p:spTree>
    <p:extLst>
      <p:ext uri="{BB962C8B-B14F-4D97-AF65-F5344CB8AC3E}">
        <p14:creationId xmlns:p14="http://schemas.microsoft.com/office/powerpoint/2010/main" val="3718901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nd hd Indian Farmer Png - Drawing Of Indian Farmer, Transparent Png.is  free png image. Download and use it for your non-commercial proj… |  Drawings, Free png, Png">
            <a:extLst>
              <a:ext uri="{FF2B5EF4-FFF2-40B4-BE49-F238E27FC236}">
                <a16:creationId xmlns:a16="http://schemas.microsoft.com/office/drawing/2014/main" id="{2CA598C9-0E26-48D9-BD7E-F492EC6F6FE8}"/>
              </a:ext>
            </a:extLst>
          </p:cNvPr>
          <p:cNvPicPr>
            <a:picLocks noGrp="1" noChangeAspect="1" noChangeArrowheads="1"/>
          </p:cNvPicPr>
          <p:nvPr>
            <p:ph type="pic" sz="quarter" idx="13"/>
          </p:nvPr>
        </p:nvPicPr>
        <p:blipFill rotWithShape="1">
          <a:blip r:embed="rId3">
            <a:extLst>
              <a:ext uri="{28A0092B-C50C-407E-A947-70E740481C1C}">
                <a14:useLocalDpi xmlns:a14="http://schemas.microsoft.com/office/drawing/2010/main" val="0"/>
              </a:ext>
            </a:extLst>
          </a:blip>
          <a:srcRect t="-571" b="2415"/>
          <a:stretch/>
        </p:blipFill>
        <p:spPr bwMode="auto">
          <a:xfrm>
            <a:off x="7610993" y="3566160"/>
            <a:ext cx="4522817" cy="329184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descr="Shaded overlay">
            <a:extLst>
              <a:ext uri="{FF2B5EF4-FFF2-40B4-BE49-F238E27FC236}">
                <a16:creationId xmlns:a16="http://schemas.microsoft.com/office/drawing/2014/main" id="{558C501A-DC1F-4BA4-BFFA-44EF8845A384}"/>
              </a:ext>
            </a:extLst>
          </p:cNvPr>
          <p:cNvSpPr/>
          <p:nvPr/>
        </p:nvSpPr>
        <p:spPr>
          <a:xfrm>
            <a:off x="0" y="58190"/>
            <a:ext cx="12192000" cy="7115695"/>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B43F7E3B-CE99-4770-8587-6554C15693F8}"/>
              </a:ext>
            </a:extLst>
          </p:cNvPr>
          <p:cNvSpPr>
            <a:spLocks noGrp="1"/>
          </p:cNvSpPr>
          <p:nvPr>
            <p:ph type="body" sz="quarter" idx="14"/>
          </p:nvPr>
        </p:nvSpPr>
        <p:spPr>
          <a:xfrm>
            <a:off x="143534" y="353568"/>
            <a:ext cx="7866610" cy="6504432"/>
          </a:xfrm>
        </p:spPr>
        <p:txBody>
          <a:bodyPr/>
          <a:lstStyle/>
          <a:p>
            <a:r>
              <a:rPr lang="en-US" sz="2000" dirty="0"/>
              <a:t>ROLE OF PSM – NETWORK OF RESEARCHERS (KNOWLEDGE NETWORK OF EXPERIMENTER FARMERS)</a:t>
            </a:r>
          </a:p>
          <a:p>
            <a:endParaRPr lang="en-US" sz="2000" dirty="0"/>
          </a:p>
          <a:p>
            <a:r>
              <a:rPr lang="en-US" sz="2000" dirty="0"/>
              <a:t>“Farmers are researchers by nature, but with a great limitation: they don’t bother taking notes. They are not interested in writing, so they don’t bother publishing the discoveries coming from their ability to adapt during agronomy activities. </a:t>
            </a:r>
          </a:p>
          <a:p>
            <a:endParaRPr lang="en-US" sz="2000" dirty="0"/>
          </a:p>
          <a:p>
            <a:r>
              <a:rPr lang="en-US" sz="2000" b="1" dirty="0"/>
              <a:t>Can PSM bring in the missing element ? </a:t>
            </a:r>
          </a:p>
          <a:p>
            <a:endParaRPr lang="en-US" sz="2000" dirty="0"/>
          </a:p>
          <a:p>
            <a:r>
              <a:rPr lang="en-US" sz="2000" dirty="0"/>
              <a:t>To bring together innovation actors: </a:t>
            </a:r>
          </a:p>
          <a:p>
            <a:r>
              <a:rPr lang="en-US" sz="2000" dirty="0"/>
              <a:t>farmers, advisers, researchers, businesses, NGOs, and others. </a:t>
            </a:r>
          </a:p>
          <a:p>
            <a:endParaRPr lang="en-US" sz="2000" dirty="0"/>
          </a:p>
          <a:p>
            <a:r>
              <a:rPr lang="en-US" sz="2000" dirty="0"/>
              <a:t>The collaboration among them would make the best use of complementary types of knowledge, so as to achieve the co-creation and diffusion of solutions and opportunities that would be readily implementable in practice.</a:t>
            </a:r>
          </a:p>
        </p:txBody>
      </p:sp>
    </p:spTree>
    <p:extLst>
      <p:ext uri="{BB962C8B-B14F-4D97-AF65-F5344CB8AC3E}">
        <p14:creationId xmlns:p14="http://schemas.microsoft.com/office/powerpoint/2010/main" val="4277697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nd hd Indian Farmer Png - Drawing Of Indian Farmer, Transparent Png.is  free png image. Download and use it for your non-commercial proj… |  Drawings, Free png, Png">
            <a:extLst>
              <a:ext uri="{FF2B5EF4-FFF2-40B4-BE49-F238E27FC236}">
                <a16:creationId xmlns:a16="http://schemas.microsoft.com/office/drawing/2014/main" id="{2CA598C9-0E26-48D9-BD7E-F492EC6F6FE8}"/>
              </a:ext>
            </a:extLst>
          </p:cNvPr>
          <p:cNvPicPr>
            <a:picLocks noGrp="1" noChangeAspect="1" noChangeArrowheads="1"/>
          </p:cNvPicPr>
          <p:nvPr>
            <p:ph type="pic" sz="quarter" idx="13"/>
          </p:nvPr>
        </p:nvPicPr>
        <p:blipFill rotWithShape="1">
          <a:blip r:embed="rId3">
            <a:extLst>
              <a:ext uri="{28A0092B-C50C-407E-A947-70E740481C1C}">
                <a14:useLocalDpi xmlns:a14="http://schemas.microsoft.com/office/drawing/2010/main" val="0"/>
              </a:ext>
            </a:extLst>
          </a:blip>
          <a:srcRect t="-571" b="2415"/>
          <a:stretch/>
        </p:blipFill>
        <p:spPr bwMode="auto">
          <a:xfrm>
            <a:off x="7610993" y="3566160"/>
            <a:ext cx="4522817" cy="329184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descr="Shaded overlay">
            <a:extLst>
              <a:ext uri="{FF2B5EF4-FFF2-40B4-BE49-F238E27FC236}">
                <a16:creationId xmlns:a16="http://schemas.microsoft.com/office/drawing/2014/main" id="{558C501A-DC1F-4BA4-BFFA-44EF8845A384}"/>
              </a:ext>
            </a:extLst>
          </p:cNvPr>
          <p:cNvSpPr/>
          <p:nvPr/>
        </p:nvSpPr>
        <p:spPr>
          <a:xfrm>
            <a:off x="0" y="58190"/>
            <a:ext cx="12192000" cy="7115695"/>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B43F7E3B-CE99-4770-8587-6554C15693F8}"/>
              </a:ext>
            </a:extLst>
          </p:cNvPr>
          <p:cNvSpPr>
            <a:spLocks noGrp="1"/>
          </p:cNvSpPr>
          <p:nvPr>
            <p:ph type="body" sz="quarter" idx="14"/>
          </p:nvPr>
        </p:nvSpPr>
        <p:spPr>
          <a:xfrm>
            <a:off x="143534" y="353568"/>
            <a:ext cx="7866610" cy="6504432"/>
          </a:xfrm>
        </p:spPr>
        <p:txBody>
          <a:bodyPr/>
          <a:lstStyle/>
          <a:p>
            <a:r>
              <a:rPr lang="en-US" sz="2000" dirty="0"/>
              <a:t>Agroecology aims not only to realize low-input farming systems, based on the exploitation of natural processes, but it also focuses on social–economical aspects, such as those related to human value, knowledge sharing, and equality in power distribution among the actors of the food supply chain. </a:t>
            </a:r>
          </a:p>
          <a:p>
            <a:endParaRPr lang="en-US" sz="2000" dirty="0"/>
          </a:p>
          <a:p>
            <a:r>
              <a:rPr lang="en-US" sz="2000" dirty="0"/>
              <a:t>There is nothing wrong in adopting the use of external products which should be useful during the first period of transition to achieve a balance within the agroecosystem. </a:t>
            </a:r>
          </a:p>
          <a:p>
            <a:endParaRPr lang="en-US" sz="2000" dirty="0"/>
          </a:p>
          <a:p>
            <a:r>
              <a:rPr lang="en-US" sz="2000" dirty="0"/>
              <a:t>However, in the real life of farms, this is often interpreted in a misleading way, and organic farming could follow the “input substitution approach” by replacing inputs permitted in conventional farming with others permitted in organic farming, which are not always very eco-friendly without changing the underlying crop management approach.</a:t>
            </a:r>
          </a:p>
        </p:txBody>
      </p:sp>
    </p:spTree>
    <p:extLst>
      <p:ext uri="{BB962C8B-B14F-4D97-AF65-F5344CB8AC3E}">
        <p14:creationId xmlns:p14="http://schemas.microsoft.com/office/powerpoint/2010/main" val="4140324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nd hd Indian Farmer Png - Drawing Of Indian Farmer, Transparent Png.is  free png image. Download and use it for your non-commercial proj… |  Drawings, Free png, Png">
            <a:extLst>
              <a:ext uri="{FF2B5EF4-FFF2-40B4-BE49-F238E27FC236}">
                <a16:creationId xmlns:a16="http://schemas.microsoft.com/office/drawing/2014/main" id="{2CA598C9-0E26-48D9-BD7E-F492EC6F6FE8}"/>
              </a:ext>
            </a:extLst>
          </p:cNvPr>
          <p:cNvPicPr>
            <a:picLocks noGrp="1" noChangeAspect="1" noChangeArrowheads="1"/>
          </p:cNvPicPr>
          <p:nvPr>
            <p:ph type="pic" sz="quarter" idx="13"/>
          </p:nvPr>
        </p:nvPicPr>
        <p:blipFill rotWithShape="1">
          <a:blip r:embed="rId3">
            <a:extLst>
              <a:ext uri="{28A0092B-C50C-407E-A947-70E740481C1C}">
                <a14:useLocalDpi xmlns:a14="http://schemas.microsoft.com/office/drawing/2010/main" val="0"/>
              </a:ext>
            </a:extLst>
          </a:blip>
          <a:srcRect t="-571" b="2415"/>
          <a:stretch/>
        </p:blipFill>
        <p:spPr bwMode="auto">
          <a:xfrm>
            <a:off x="7610993" y="3566160"/>
            <a:ext cx="4522817" cy="329184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descr="Shaded overlay">
            <a:extLst>
              <a:ext uri="{FF2B5EF4-FFF2-40B4-BE49-F238E27FC236}">
                <a16:creationId xmlns:a16="http://schemas.microsoft.com/office/drawing/2014/main" id="{558C501A-DC1F-4BA4-BFFA-44EF8845A384}"/>
              </a:ext>
            </a:extLst>
          </p:cNvPr>
          <p:cNvSpPr/>
          <p:nvPr/>
        </p:nvSpPr>
        <p:spPr>
          <a:xfrm>
            <a:off x="0" y="58190"/>
            <a:ext cx="12192000" cy="7115695"/>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B43F7E3B-CE99-4770-8587-6554C15693F8}"/>
              </a:ext>
            </a:extLst>
          </p:cNvPr>
          <p:cNvSpPr>
            <a:spLocks noGrp="1"/>
          </p:cNvSpPr>
          <p:nvPr>
            <p:ph type="body" sz="quarter" idx="14"/>
          </p:nvPr>
        </p:nvSpPr>
        <p:spPr>
          <a:xfrm>
            <a:off x="155726" y="329184"/>
            <a:ext cx="7715286" cy="6470626"/>
          </a:xfrm>
        </p:spPr>
        <p:txBody>
          <a:bodyPr/>
          <a:lstStyle/>
          <a:p>
            <a:pPr>
              <a:lnSpc>
                <a:spcPts val="3700"/>
              </a:lnSpc>
            </a:pPr>
            <a:r>
              <a:rPr lang="en-US" sz="2000" dirty="0"/>
              <a:t>As PSM activists, we need to first “learn” what is Agroecological Farming, and only after that we can be the catalysts in making Agriculture to be farmer-friendly and remunerative again by creating AE Farmer/Researcher networks.  </a:t>
            </a:r>
          </a:p>
          <a:p>
            <a:pPr>
              <a:lnSpc>
                <a:spcPts val="4600"/>
              </a:lnSpc>
            </a:pPr>
            <a:endParaRPr lang="en-US" sz="2000" dirty="0"/>
          </a:p>
          <a:p>
            <a:pPr>
              <a:lnSpc>
                <a:spcPts val="2900"/>
              </a:lnSpc>
            </a:pPr>
            <a:r>
              <a:rPr lang="en-US" sz="2000" dirty="0"/>
              <a:t>Results come from individual experience, but experience comes from the exchanges among the farmers, who experiment with different techniques, each on their own land, each with their entrepreneurial approach. The mixing, discussion and reflection with the researchers brings about improvements in the sector. Everyone has something to give and something to receive—this is the true strength of a network</a:t>
            </a:r>
          </a:p>
          <a:p>
            <a:pPr>
              <a:lnSpc>
                <a:spcPts val="2900"/>
              </a:lnSpc>
            </a:pPr>
            <a:endParaRPr lang="en-US" sz="2000" dirty="0"/>
          </a:p>
          <a:p>
            <a:pPr>
              <a:lnSpc>
                <a:spcPts val="3700"/>
              </a:lnSpc>
            </a:pPr>
            <a:r>
              <a:rPr lang="en-US" sz="2000" b="1" dirty="0">
                <a:solidFill>
                  <a:srgbClr val="002060"/>
                </a:solidFill>
              </a:rPr>
              <a:t>The AIPSN Agri Desk can initiate the process as this can be a true people’s science movement. </a:t>
            </a:r>
            <a:endParaRPr lang="en-US" sz="2000" dirty="0"/>
          </a:p>
        </p:txBody>
      </p:sp>
      <p:sp>
        <p:nvSpPr>
          <p:cNvPr id="2" name="Rectangle: Rounded Corners 1">
            <a:extLst>
              <a:ext uri="{FF2B5EF4-FFF2-40B4-BE49-F238E27FC236}">
                <a16:creationId xmlns:a16="http://schemas.microsoft.com/office/drawing/2014/main" id="{CAD5BEDA-CD96-4905-A7EC-446962EA971B}"/>
              </a:ext>
            </a:extLst>
          </p:cNvPr>
          <p:cNvSpPr/>
          <p:nvPr/>
        </p:nvSpPr>
        <p:spPr>
          <a:xfrm>
            <a:off x="8597153" y="1927412"/>
            <a:ext cx="2904565" cy="1501588"/>
          </a:xfrm>
          <a:prstGeom prst="roundRect">
            <a:avLst/>
          </a:prstGeom>
          <a:solidFill>
            <a:srgbClr val="6667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Thanks for the opportunity</a:t>
            </a:r>
          </a:p>
        </p:txBody>
      </p:sp>
    </p:spTree>
    <p:extLst>
      <p:ext uri="{BB962C8B-B14F-4D97-AF65-F5344CB8AC3E}">
        <p14:creationId xmlns:p14="http://schemas.microsoft.com/office/powerpoint/2010/main" val="1463166696"/>
      </p:ext>
    </p:extLst>
  </p:cSld>
  <p:clrMapOvr>
    <a:masterClrMapping/>
  </p:clrMapOvr>
</p:sld>
</file>

<file path=ppt/theme/theme1.xml><?xml version="1.0" encoding="utf-8"?>
<a:theme xmlns:a="http://schemas.openxmlformats.org/drawingml/2006/main" name="Balancing Act">
  <a:themeElements>
    <a:clrScheme name="Balancing Act">
      <a:dk1>
        <a:sysClr val="windowText" lastClr="000000"/>
      </a:dk1>
      <a:lt1>
        <a:sysClr val="window" lastClr="FFFFFF"/>
      </a:lt1>
      <a:dk2>
        <a:srgbClr val="8A4C5D"/>
      </a:dk2>
      <a:lt2>
        <a:srgbClr val="9E838E"/>
      </a:lt2>
      <a:accent1>
        <a:srgbClr val="C6ADB0"/>
      </a:accent1>
      <a:accent2>
        <a:srgbClr val="E3C0BF"/>
      </a:accent2>
      <a:accent3>
        <a:srgbClr val="D4937F"/>
      </a:accent3>
      <a:accent4>
        <a:srgbClr val="CCB87E"/>
      </a:accent4>
      <a:accent5>
        <a:srgbClr val="6667AB"/>
      </a:accent5>
      <a:accent6>
        <a:srgbClr val="86A094"/>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ntone template_Win32_v5.potx" id="{0B6ADF6A-1AB9-4B5E-8A87-5E88E283A9E8}" vid="{98AF5320-421A-4856-A75D-6587C36D5470}"/>
    </a:ext>
  </a:extLst>
</a:theme>
</file>

<file path=ppt/theme/theme2.xml><?xml version="1.0" encoding="utf-8"?>
<a:theme xmlns:a="http://schemas.openxmlformats.org/drawingml/2006/main" name="Wellspring">
  <a:themeElements>
    <a:clrScheme name="Wellspring">
      <a:dk1>
        <a:sysClr val="windowText" lastClr="000000"/>
      </a:dk1>
      <a:lt1>
        <a:sysClr val="window" lastClr="FFFFFF"/>
      </a:lt1>
      <a:dk2>
        <a:srgbClr val="A1CAC9"/>
      </a:dk2>
      <a:lt2>
        <a:srgbClr val="48996B"/>
      </a:lt2>
      <a:accent1>
        <a:srgbClr val="759F51"/>
      </a:accent1>
      <a:accent2>
        <a:srgbClr val="436A2F"/>
      </a:accent2>
      <a:accent3>
        <a:srgbClr val="CFBF54"/>
      </a:accent3>
      <a:accent4>
        <a:srgbClr val="B3832F"/>
      </a:accent4>
      <a:accent5>
        <a:srgbClr val="8C5896"/>
      </a:accent5>
      <a:accent6>
        <a:srgbClr val="6667AB"/>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ntone template_Win32_v5.potx" id="{0B6ADF6A-1AB9-4B5E-8A87-5E88E283A9E8}" vid="{6E2187FA-78B5-42F2-9074-40D4C2C1399B}"/>
    </a:ext>
  </a:extLst>
</a:theme>
</file>

<file path=ppt/theme/theme3.xml><?xml version="1.0" encoding="utf-8"?>
<a:theme xmlns:a="http://schemas.openxmlformats.org/drawingml/2006/main" name="Star of the show">
  <a:themeElements>
    <a:clrScheme name="Star of the show">
      <a:dk1>
        <a:sysClr val="windowText" lastClr="000000"/>
      </a:dk1>
      <a:lt1>
        <a:sysClr val="window" lastClr="FFFFFF"/>
      </a:lt1>
      <a:dk2>
        <a:srgbClr val="29282D"/>
      </a:dk2>
      <a:lt2>
        <a:srgbClr val="625C60"/>
      </a:lt2>
      <a:accent1>
        <a:srgbClr val="7C6560"/>
      </a:accent1>
      <a:accent2>
        <a:srgbClr val="AEA392"/>
      </a:accent2>
      <a:accent3>
        <a:srgbClr val="DBD4D0"/>
      </a:accent3>
      <a:accent4>
        <a:srgbClr val="8E7961"/>
      </a:accent4>
      <a:accent5>
        <a:srgbClr val="F0EDE8"/>
      </a:accent5>
      <a:accent6>
        <a:srgbClr val="6667AB"/>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ntone template_Win32_v5.potx" id="{0B6ADF6A-1AB9-4B5E-8A87-5E88E283A9E8}" vid="{CED26E1E-587B-4123-A4F9-DB49A037FBB9}"/>
    </a:ext>
  </a:extLst>
</a:theme>
</file>

<file path=ppt/theme/theme4.xml><?xml version="1.0" encoding="utf-8"?>
<a:theme xmlns:a="http://schemas.openxmlformats.org/drawingml/2006/main" name="Amusements">
  <a:themeElements>
    <a:clrScheme name="Amusements">
      <a:dk1>
        <a:sysClr val="windowText" lastClr="000000"/>
      </a:dk1>
      <a:lt1>
        <a:sysClr val="window" lastClr="FFFFFF"/>
      </a:lt1>
      <a:dk2>
        <a:srgbClr val="D77E6F"/>
      </a:dk2>
      <a:lt2>
        <a:srgbClr val="6667AB"/>
      </a:lt2>
      <a:accent1>
        <a:srgbClr val="B38F6A"/>
      </a:accent1>
      <a:accent2>
        <a:srgbClr val="D75078"/>
      </a:accent2>
      <a:accent3>
        <a:srgbClr val="E288B6"/>
      </a:accent3>
      <a:accent4>
        <a:srgbClr val="E9445D"/>
      </a:accent4>
      <a:accent5>
        <a:srgbClr val="EEC272"/>
      </a:accent5>
      <a:accent6>
        <a:srgbClr val="85A0A9"/>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ntone template_Win32_v5.potx" id="{0B6ADF6A-1AB9-4B5E-8A87-5E88E283A9E8}" vid="{573AD6BE-256C-44EB-886C-5713CB0A8D47}"/>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tf78479028_win32</Template>
  <TotalTime>242</TotalTime>
  <Words>842</Words>
  <Application>Microsoft Office PowerPoint</Application>
  <PresentationFormat>Widescreen</PresentationFormat>
  <Paragraphs>62</Paragraphs>
  <Slides>8</Slides>
  <Notes>8</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8</vt:i4>
      </vt:variant>
    </vt:vector>
  </HeadingPairs>
  <TitlesOfParts>
    <vt:vector size="16" baseType="lpstr">
      <vt:lpstr>Arial</vt:lpstr>
      <vt:lpstr>Calibri</vt:lpstr>
      <vt:lpstr>Segoe UI</vt:lpstr>
      <vt:lpstr>Segoe UI Light</vt:lpstr>
      <vt:lpstr>Balancing Act</vt:lpstr>
      <vt:lpstr>Wellspring</vt:lpstr>
      <vt:lpstr>Star of the show</vt:lpstr>
      <vt:lpstr>Amusements</vt:lpstr>
      <vt:lpstr>75 Years of independence &amp; agriculture training &amp; webinar, agriculture desk, aipsn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75 Years of independence &amp; agriculture training &amp; webinar, agriculture desk, aipsn</dc:title>
  <dc:creator>sasresearch-18@outlook.com</dc:creator>
  <cp:lastModifiedBy>sasresearch-18@outlook.com</cp:lastModifiedBy>
  <cp:revision>4</cp:revision>
  <dcterms:created xsi:type="dcterms:W3CDTF">2022-04-13T05:42:58Z</dcterms:created>
  <dcterms:modified xsi:type="dcterms:W3CDTF">2022-04-13T09:51:05Z</dcterms:modified>
</cp:coreProperties>
</file>